
<file path=[Content_Types].xml><?xml version="1.0" encoding="utf-8"?>
<Types xmlns="http://schemas.openxmlformats.org/package/2006/content-types">
  <Override PartName="/ppt/slides/slide18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9.xml" ContentType="application/vnd.openxmlformats-officedocument.presentationml.slide+xml"/>
  <Override PartName="/ppt/slides/slide1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s/slide5.xml" ContentType="application/vnd.openxmlformats-officedocument.presentationml.slide+xml"/>
  <Override PartName="/ppt/notesSlides/notesSlide9.xml" ContentType="application/vnd.openxmlformats-officedocument.presentationml.notesSlide+xml"/>
  <Override PartName="/ppt/notesSlides/notesSlide16.xml" ContentType="application/vnd.openxmlformats-officedocument.presentationml.notesSlide+xml"/>
  <Default Extension="rels" ContentType="application/vnd.openxmlformats-package.relationships+xml"/>
  <Default Extension="jpeg" ContentType="image/jpeg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2.xml" ContentType="application/vnd.openxmlformats-officedocument.presentationml.notesSlide+xml"/>
  <Override PartName="/docProps/app.xml" ContentType="application/vnd.openxmlformats-officedocument.extended-properties+xml"/>
  <Override PartName="/ppt/theme/theme2.xml" ContentType="application/vnd.openxmlformats-officedocument.theme+xml"/>
  <Override PartName="/ppt/slideLayouts/slideLayout1.xml" ContentType="application/vnd.openxmlformats-officedocument.presentationml.slideLayout+xml"/>
  <Default Extension="xml" ContentType="application/xml"/>
  <Override PartName="/ppt/slides/slide19.xml" ContentType="application/vnd.openxmlformats-officedocument.presentationml.slide+xml"/>
  <Override PartName="/ppt/notesSlides/notesSlide5.xml" ContentType="application/vnd.openxmlformats-officedocument.presentationml.notes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15.xml" ContentType="application/vnd.openxmlformats-officedocument.presentationml.slide+xml"/>
  <Override PartName="/ppt/notesSlides/notesSlide1.xml" ContentType="application/vnd.openxmlformats-officedocument.presentationml.notesSlide+xml"/>
  <Override PartName="/ppt/slideLayouts/slideLayout12.xml" ContentType="application/vnd.openxmlformats-officedocument.presentationml.slideLayout+xml"/>
  <Override PartName="/ppt/slides/slide6.xml" ContentType="application/vnd.openxmlformats-officedocument.presentationml.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ppt/slides/slide11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s/slide2.xml" ContentType="application/vnd.openxmlformats-officedocument.presentationml.slide+xml"/>
  <Default Extension="png" ContentType="image/png"/>
  <Override PartName="/ppt/slideLayouts/slideLayout2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16.xml" ContentType="application/vnd.openxmlformats-officedocument.presentationml.slide+xml"/>
  <Override PartName="/ppt/notesSlides/notesSlide2.xml" ContentType="application/vnd.openxmlformats-officedocument.presentationml.notesSlide+xml"/>
  <Override PartName="/ppt/slideLayouts/slideLayout13.xml" ContentType="application/vnd.openxmlformats-officedocument.presentationml.slideLayout+xml"/>
  <Override PartName="/ppt/slides/slide7.xml" ContentType="application/vnd.openxmlformats-officedocument.presentationml.slide+xml"/>
  <Override PartName="/ppt/notesSlides/notesSlide1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2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4.xml" ContentType="application/vnd.openxmlformats-officedocument.presentationml.notesSlide+xml"/>
  <Override PartName="/ppt/slides/slide3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20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17.xml" ContentType="application/vnd.openxmlformats-officedocument.presentationml.slide+xml"/>
  <Override PartName="/ppt/notesSlides/notesSlide3.xml" ContentType="application/vnd.openxmlformats-officedocument.presentationml.notesSlide+xml"/>
  <Override PartName="/ppt/slideLayouts/slideLayout14.xml" ContentType="application/vnd.openxmlformats-officedocument.presentationml.slideLayout+xml"/>
  <Override PartName="/ppt/slides/slide8.xml" ContentType="application/vnd.openxmlformats-officedocument.presentationml.slide+xml"/>
  <Override PartName="/ppt/notesSlides/notesSlide10.xml" ContentType="application/vnd.openxmlformats-officedocument.presentationml.notesSlide+xml"/>
  <Override PartName="/ppt/notesSlides/notesSlide19.xml" ContentType="application/vnd.openxmlformats-officedocument.presentationml.notesSlide+xml"/>
  <Override PartName="/ppt/presProps.xml" ContentType="application/vnd.openxmlformats-officedocument.presentationml.presProps+xml"/>
  <Override PartName="/ppt/slides/slide13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4.xml" ContentType="application/vnd.openxmlformats-officedocument.presentationml.slide+xml"/>
  <Override PartName="/ppt/notesSlides/notesSlide8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1.xml" ContentType="application/vnd.openxmlformats-officedocument.presentationml.notesSlide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s/slide21.xml" ContentType="application/vnd.openxmlformats-officedocument.presentationml.slide+xml"/>
  <Default Extension="bin" ContentType="application/vnd.openxmlformats-officedocument.presentationml.printerSettings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removePersonalInfoOnSave="1" saveSubsetFonts="1">
  <p:sldMasterIdLst>
    <p:sldMasterId id="2147483648" r:id="rId1"/>
  </p:sldMasterIdLst>
  <p:notesMasterIdLst>
    <p:notesMasterId r:id="rId23"/>
  </p:notesMasterIdLst>
  <p:sldIdLst>
    <p:sldId id="256" r:id="rId2"/>
    <p:sldId id="299" r:id="rId3"/>
    <p:sldId id="288" r:id="rId4"/>
    <p:sldId id="275" r:id="rId5"/>
    <p:sldId id="310" r:id="rId6"/>
    <p:sldId id="329" r:id="rId7"/>
    <p:sldId id="311" r:id="rId8"/>
    <p:sldId id="312" r:id="rId9"/>
    <p:sldId id="313" r:id="rId10"/>
    <p:sldId id="314" r:id="rId11"/>
    <p:sldId id="315" r:id="rId12"/>
    <p:sldId id="316" r:id="rId13"/>
    <p:sldId id="317" r:id="rId14"/>
    <p:sldId id="323" r:id="rId15"/>
    <p:sldId id="330" r:id="rId16"/>
    <p:sldId id="322" r:id="rId17"/>
    <p:sldId id="321" r:id="rId18"/>
    <p:sldId id="320" r:id="rId19"/>
    <p:sldId id="318" r:id="rId20"/>
    <p:sldId id="325" r:id="rId21"/>
    <p:sldId id="327" r:id="rId2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2988" autoAdjust="0"/>
    <p:restoredTop sz="94660"/>
  </p:normalViewPr>
  <p:slideViewPr>
    <p:cSldViewPr>
      <p:cViewPr varScale="1">
        <p:scale>
          <a:sx n="93" d="100"/>
          <a:sy n="93" d="100"/>
        </p:scale>
        <p:origin x="-896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notesMaster" Target="notesMasters/notesMaster1.xml"/><Relationship Id="rId24" Type="http://schemas.openxmlformats.org/officeDocument/2006/relationships/printerSettings" Target="printerSettings/printerSettings1.bin"/><Relationship Id="rId25" Type="http://schemas.openxmlformats.org/officeDocument/2006/relationships/presProps" Target="presProps.xml"/><Relationship Id="rId26" Type="http://schemas.openxmlformats.org/officeDocument/2006/relationships/viewProps" Target="viewProps.xml"/><Relationship Id="rId27" Type="http://schemas.openxmlformats.org/officeDocument/2006/relationships/theme" Target="theme/theme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0EB2B88E-989F-4CC0-941F-A484E7EBE0F0}" type="datetimeFigureOut">
              <a:rPr lang="en-US"/>
              <a:pPr>
                <a:defRPr/>
              </a:pPr>
              <a:t>10/14/11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1AA073AB-DADF-4911-94BE-A6AC68582B0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r-TR" smtClean="0"/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A3FE071-6B39-44CF-B5D4-FEF2B3AB9E26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r-TR" smtClean="0"/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5758CBF-E068-4FA2-8334-8995CAA8C23F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r-TR" smtClean="0"/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5758CBF-E068-4FA2-8334-8995CAA8C23F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r-TR" smtClean="0"/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5758CBF-E068-4FA2-8334-8995CAA8C23F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r-TR" smtClean="0"/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5758CBF-E068-4FA2-8334-8995CAA8C23F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r-TR" smtClean="0"/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5758CBF-E068-4FA2-8334-8995CAA8C23F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r-TR" smtClean="0"/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5758CBF-E068-4FA2-8334-8995CAA8C23F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r-TR" smtClean="0"/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5758CBF-E068-4FA2-8334-8995CAA8C23F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18</a:t>
            </a:fld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r-TR" smtClean="0"/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5758CBF-E068-4FA2-8334-8995CAA8C23F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</a:t>
            </a:fld>
            <a:endParaRPr 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r-TR" smtClean="0"/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5758CBF-E068-4FA2-8334-8995CAA8C23F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</a:t>
            </a:fld>
            <a:endParaRPr 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r-TR" smtClean="0"/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5758CBF-E068-4FA2-8334-8995CAA8C23F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21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r-TR" smtClean="0"/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5758CBF-E068-4FA2-8334-8995CAA8C23F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r-TR" smtClean="0"/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5758CBF-E068-4FA2-8334-8995CAA8C23F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r-TR" smtClean="0"/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5758CBF-E068-4FA2-8334-8995CAA8C23F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r-TR" smtClean="0"/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5758CBF-E068-4FA2-8334-8995CAA8C23F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r-TR" smtClean="0"/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5758CBF-E068-4FA2-8334-8995CAA8C23F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r-TR" smtClean="0"/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5758CBF-E068-4FA2-8334-8995CAA8C23F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r-TR" smtClean="0"/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5758CBF-E068-4FA2-8334-8995CAA8C23F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r-TR" smtClean="0"/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5758CBF-E068-4FA2-8334-8995CAA8C23F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e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1501775"/>
            <a:ext cx="9156700" cy="543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 11"/>
          <p:cNvGrpSpPr>
            <a:grpSpLocks/>
          </p:cNvGrpSpPr>
          <p:nvPr userDrawn="1"/>
        </p:nvGrpSpPr>
        <p:grpSpPr bwMode="auto">
          <a:xfrm>
            <a:off x="-12700" y="0"/>
            <a:ext cx="9183688" cy="3308350"/>
            <a:chOff x="-12700" y="0"/>
            <a:chExt cx="9184132" cy="3309056"/>
          </a:xfrm>
        </p:grpSpPr>
        <p:sp>
          <p:nvSpPr>
            <p:cNvPr id="6" name="Freeform 5"/>
            <p:cNvSpPr/>
            <p:nvPr userDrawn="1"/>
          </p:nvSpPr>
          <p:spPr>
            <a:xfrm>
              <a:off x="-12700" y="0"/>
              <a:ext cx="9169843" cy="2438920"/>
            </a:xfrm>
            <a:custGeom>
              <a:avLst/>
              <a:gdLst>
                <a:gd name="connsiteX0" fmla="*/ 12700 w 9169400"/>
                <a:gd name="connsiteY0" fmla="*/ 0 h 952500"/>
                <a:gd name="connsiteX1" fmla="*/ 9156700 w 9169400"/>
                <a:gd name="connsiteY1" fmla="*/ 0 h 952500"/>
                <a:gd name="connsiteX2" fmla="*/ 9169400 w 9169400"/>
                <a:gd name="connsiteY2" fmla="*/ 952500 h 952500"/>
                <a:gd name="connsiteX3" fmla="*/ 0 w 9169400"/>
                <a:gd name="connsiteY3" fmla="*/ 952500 h 952500"/>
                <a:gd name="connsiteX4" fmla="*/ 12700 w 9169400"/>
                <a:gd name="connsiteY4" fmla="*/ 0 h 952500"/>
                <a:gd name="connsiteX0" fmla="*/ 12700 w 9169400"/>
                <a:gd name="connsiteY0" fmla="*/ 0 h 952500"/>
                <a:gd name="connsiteX1" fmla="*/ 9156700 w 9169400"/>
                <a:gd name="connsiteY1" fmla="*/ 0 h 952500"/>
                <a:gd name="connsiteX2" fmla="*/ 9169400 w 9169400"/>
                <a:gd name="connsiteY2" fmla="*/ 952500 h 952500"/>
                <a:gd name="connsiteX3" fmla="*/ 0 w 9169400"/>
                <a:gd name="connsiteY3" fmla="*/ 952500 h 952500"/>
                <a:gd name="connsiteX4" fmla="*/ 12700 w 9169400"/>
                <a:gd name="connsiteY4" fmla="*/ 0 h 952500"/>
                <a:gd name="connsiteX0" fmla="*/ 12700 w 9169400"/>
                <a:gd name="connsiteY0" fmla="*/ 0 h 952500"/>
                <a:gd name="connsiteX1" fmla="*/ 9156700 w 9169400"/>
                <a:gd name="connsiteY1" fmla="*/ 0 h 952500"/>
                <a:gd name="connsiteX2" fmla="*/ 9169400 w 9169400"/>
                <a:gd name="connsiteY2" fmla="*/ 892969 h 952500"/>
                <a:gd name="connsiteX3" fmla="*/ 0 w 9169400"/>
                <a:gd name="connsiteY3" fmla="*/ 952500 h 952500"/>
                <a:gd name="connsiteX4" fmla="*/ 12700 w 9169400"/>
                <a:gd name="connsiteY4" fmla="*/ 0 h 952500"/>
                <a:gd name="connsiteX0" fmla="*/ 12700 w 9169400"/>
                <a:gd name="connsiteY0" fmla="*/ 0 h 952500"/>
                <a:gd name="connsiteX1" fmla="*/ 9156700 w 9169400"/>
                <a:gd name="connsiteY1" fmla="*/ 0 h 952500"/>
                <a:gd name="connsiteX2" fmla="*/ 9169400 w 9169400"/>
                <a:gd name="connsiteY2" fmla="*/ 892969 h 952500"/>
                <a:gd name="connsiteX3" fmla="*/ 0 w 9169400"/>
                <a:gd name="connsiteY3" fmla="*/ 952500 h 952500"/>
                <a:gd name="connsiteX4" fmla="*/ 12700 w 9169400"/>
                <a:gd name="connsiteY4" fmla="*/ 0 h 952500"/>
                <a:gd name="connsiteX0" fmla="*/ 12700 w 9169400"/>
                <a:gd name="connsiteY0" fmla="*/ 0 h 952500"/>
                <a:gd name="connsiteX1" fmla="*/ 9156700 w 9169400"/>
                <a:gd name="connsiteY1" fmla="*/ 0 h 952500"/>
                <a:gd name="connsiteX2" fmla="*/ 9169400 w 9169400"/>
                <a:gd name="connsiteY2" fmla="*/ 892969 h 952500"/>
                <a:gd name="connsiteX3" fmla="*/ 0 w 9169400"/>
                <a:gd name="connsiteY3" fmla="*/ 952500 h 952500"/>
                <a:gd name="connsiteX4" fmla="*/ 12700 w 9169400"/>
                <a:gd name="connsiteY4" fmla="*/ 0 h 952500"/>
                <a:gd name="connsiteX0" fmla="*/ 12700 w 9169400"/>
                <a:gd name="connsiteY0" fmla="*/ 0 h 952500"/>
                <a:gd name="connsiteX1" fmla="*/ 9156700 w 9169400"/>
                <a:gd name="connsiteY1" fmla="*/ 0 h 952500"/>
                <a:gd name="connsiteX2" fmla="*/ 9169400 w 9169400"/>
                <a:gd name="connsiteY2" fmla="*/ 892969 h 952500"/>
                <a:gd name="connsiteX3" fmla="*/ 0 w 9169400"/>
                <a:gd name="connsiteY3" fmla="*/ 952500 h 952500"/>
                <a:gd name="connsiteX4" fmla="*/ 12700 w 9169400"/>
                <a:gd name="connsiteY4" fmla="*/ 0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69400" h="952500">
                  <a:moveTo>
                    <a:pt x="12700" y="0"/>
                  </a:moveTo>
                  <a:lnTo>
                    <a:pt x="9156700" y="0"/>
                  </a:lnTo>
                  <a:lnTo>
                    <a:pt x="9169400" y="892969"/>
                  </a:lnTo>
                  <a:cubicBezTo>
                    <a:pt x="7078133" y="620118"/>
                    <a:pt x="2713567" y="997148"/>
                    <a:pt x="0" y="952500"/>
                  </a:cubicBezTo>
                  <a:lnTo>
                    <a:pt x="1270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" name="Freeform 6"/>
            <p:cNvSpPr/>
            <p:nvPr userDrawn="1"/>
          </p:nvSpPr>
          <p:spPr>
            <a:xfrm>
              <a:off x="1" y="2210272"/>
              <a:ext cx="9144442" cy="1098784"/>
            </a:xfrm>
            <a:custGeom>
              <a:avLst/>
              <a:gdLst>
                <a:gd name="connsiteX0" fmla="*/ 0 w 546100"/>
                <a:gd name="connsiteY0" fmla="*/ 0 h 228600"/>
                <a:gd name="connsiteX1" fmla="*/ 0 w 546100"/>
                <a:gd name="connsiteY1" fmla="*/ 228600 h 228600"/>
                <a:gd name="connsiteX2" fmla="*/ 546100 w 546100"/>
                <a:gd name="connsiteY2" fmla="*/ 228600 h 228600"/>
                <a:gd name="connsiteX3" fmla="*/ 546100 w 546100"/>
                <a:gd name="connsiteY3" fmla="*/ 12700 h 228600"/>
                <a:gd name="connsiteX4" fmla="*/ 0 w 546100"/>
                <a:gd name="connsiteY4" fmla="*/ 0 h 228600"/>
                <a:gd name="connsiteX0" fmla="*/ 0 w 546100"/>
                <a:gd name="connsiteY0" fmla="*/ 0 h 228600"/>
                <a:gd name="connsiteX1" fmla="*/ 0 w 546100"/>
                <a:gd name="connsiteY1" fmla="*/ 228600 h 228600"/>
                <a:gd name="connsiteX2" fmla="*/ 546100 w 546100"/>
                <a:gd name="connsiteY2" fmla="*/ 228600 h 228600"/>
                <a:gd name="connsiteX3" fmla="*/ 546100 w 546100"/>
                <a:gd name="connsiteY3" fmla="*/ 12700 h 228600"/>
                <a:gd name="connsiteX4" fmla="*/ 0 w 546100"/>
                <a:gd name="connsiteY4" fmla="*/ 0 h 228600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546100 w 546100"/>
                <a:gd name="connsiteY2" fmla="*/ 374161 h 374161"/>
                <a:gd name="connsiteX3" fmla="*/ 546100 w 546100"/>
                <a:gd name="connsiteY3" fmla="*/ 0 h 374161"/>
                <a:gd name="connsiteX4" fmla="*/ 0 w 546100"/>
                <a:gd name="connsiteY4" fmla="*/ 145561 h 374161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546100 w 546100"/>
                <a:gd name="connsiteY2" fmla="*/ 374161 h 374161"/>
                <a:gd name="connsiteX3" fmla="*/ 546100 w 546100"/>
                <a:gd name="connsiteY3" fmla="*/ 0 h 374161"/>
                <a:gd name="connsiteX4" fmla="*/ 0 w 546100"/>
                <a:gd name="connsiteY4" fmla="*/ 145561 h 374161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546100 w 546100"/>
                <a:gd name="connsiteY2" fmla="*/ 374161 h 374161"/>
                <a:gd name="connsiteX3" fmla="*/ 546100 w 546100"/>
                <a:gd name="connsiteY3" fmla="*/ 0 h 374161"/>
                <a:gd name="connsiteX4" fmla="*/ 0 w 546100"/>
                <a:gd name="connsiteY4" fmla="*/ 145561 h 374161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546100 w 546100"/>
                <a:gd name="connsiteY2" fmla="*/ 374161 h 374161"/>
                <a:gd name="connsiteX3" fmla="*/ 546100 w 546100"/>
                <a:gd name="connsiteY3" fmla="*/ 0 h 374161"/>
                <a:gd name="connsiteX4" fmla="*/ 0 w 546100"/>
                <a:gd name="connsiteY4" fmla="*/ 145561 h 374161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546100 w 546100"/>
                <a:gd name="connsiteY2" fmla="*/ 374161 h 374161"/>
                <a:gd name="connsiteX3" fmla="*/ 546100 w 546100"/>
                <a:gd name="connsiteY3" fmla="*/ 0 h 374161"/>
                <a:gd name="connsiteX4" fmla="*/ 0 w 546100"/>
                <a:gd name="connsiteY4" fmla="*/ 145561 h 374161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546100 w 546100"/>
                <a:gd name="connsiteY2" fmla="*/ 374161 h 374161"/>
                <a:gd name="connsiteX3" fmla="*/ 546100 w 546100"/>
                <a:gd name="connsiteY3" fmla="*/ 0 h 374161"/>
                <a:gd name="connsiteX4" fmla="*/ 0 w 546100"/>
                <a:gd name="connsiteY4" fmla="*/ 145561 h 374161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546100 w 546100"/>
                <a:gd name="connsiteY2" fmla="*/ 374161 h 374161"/>
                <a:gd name="connsiteX3" fmla="*/ 546100 w 546100"/>
                <a:gd name="connsiteY3" fmla="*/ 0 h 374161"/>
                <a:gd name="connsiteX4" fmla="*/ 0 w 546100"/>
                <a:gd name="connsiteY4" fmla="*/ 145561 h 374161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546100 w 546100"/>
                <a:gd name="connsiteY2" fmla="*/ 57638 h 374161"/>
                <a:gd name="connsiteX3" fmla="*/ 546100 w 546100"/>
                <a:gd name="connsiteY3" fmla="*/ 0 h 374161"/>
                <a:gd name="connsiteX4" fmla="*/ 0 w 546100"/>
                <a:gd name="connsiteY4" fmla="*/ 145561 h 374161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546100 w 546100"/>
                <a:gd name="connsiteY2" fmla="*/ 57638 h 374161"/>
                <a:gd name="connsiteX3" fmla="*/ 546100 w 546100"/>
                <a:gd name="connsiteY3" fmla="*/ 0 h 374161"/>
                <a:gd name="connsiteX4" fmla="*/ 0 w 546100"/>
                <a:gd name="connsiteY4" fmla="*/ 145561 h 374161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546100 w 546100"/>
                <a:gd name="connsiteY2" fmla="*/ 57638 h 374161"/>
                <a:gd name="connsiteX3" fmla="*/ 546100 w 546100"/>
                <a:gd name="connsiteY3" fmla="*/ 0 h 374161"/>
                <a:gd name="connsiteX4" fmla="*/ 0 w 546100"/>
                <a:gd name="connsiteY4" fmla="*/ 145561 h 374161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546100 w 546100"/>
                <a:gd name="connsiteY2" fmla="*/ 57638 h 374161"/>
                <a:gd name="connsiteX3" fmla="*/ 546100 w 546100"/>
                <a:gd name="connsiteY3" fmla="*/ 0 h 374161"/>
                <a:gd name="connsiteX4" fmla="*/ 0 w 546100"/>
                <a:gd name="connsiteY4" fmla="*/ 145561 h 374161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546100 w 546100"/>
                <a:gd name="connsiteY2" fmla="*/ 57638 h 374161"/>
                <a:gd name="connsiteX3" fmla="*/ 546100 w 546100"/>
                <a:gd name="connsiteY3" fmla="*/ 0 h 374161"/>
                <a:gd name="connsiteX4" fmla="*/ 0 w 546100"/>
                <a:gd name="connsiteY4" fmla="*/ 145561 h 374161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546100 w 546100"/>
                <a:gd name="connsiteY2" fmla="*/ 57638 h 374161"/>
                <a:gd name="connsiteX3" fmla="*/ 546100 w 546100"/>
                <a:gd name="connsiteY3" fmla="*/ 0 h 374161"/>
                <a:gd name="connsiteX4" fmla="*/ 0 w 546100"/>
                <a:gd name="connsiteY4" fmla="*/ 145561 h 374161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546100 w 546100"/>
                <a:gd name="connsiteY2" fmla="*/ 57638 h 374161"/>
                <a:gd name="connsiteX3" fmla="*/ 546100 w 546100"/>
                <a:gd name="connsiteY3" fmla="*/ 0 h 374161"/>
                <a:gd name="connsiteX4" fmla="*/ 0 w 546100"/>
                <a:gd name="connsiteY4" fmla="*/ 145561 h 374161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546100 w 546100"/>
                <a:gd name="connsiteY2" fmla="*/ 57638 h 374161"/>
                <a:gd name="connsiteX3" fmla="*/ 546100 w 546100"/>
                <a:gd name="connsiteY3" fmla="*/ 0 h 374161"/>
                <a:gd name="connsiteX4" fmla="*/ 0 w 546100"/>
                <a:gd name="connsiteY4" fmla="*/ 145561 h 374161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391372 w 546100"/>
                <a:gd name="connsiteY2" fmla="*/ 17585 h 374161"/>
                <a:gd name="connsiteX3" fmla="*/ 546100 w 546100"/>
                <a:gd name="connsiteY3" fmla="*/ 57638 h 374161"/>
                <a:gd name="connsiteX4" fmla="*/ 546100 w 546100"/>
                <a:gd name="connsiteY4" fmla="*/ 0 h 374161"/>
                <a:gd name="connsiteX5" fmla="*/ 0 w 546100"/>
                <a:gd name="connsiteY5" fmla="*/ 145561 h 374161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391372 w 546100"/>
                <a:gd name="connsiteY2" fmla="*/ 17585 h 374161"/>
                <a:gd name="connsiteX3" fmla="*/ 546100 w 546100"/>
                <a:gd name="connsiteY3" fmla="*/ 57638 h 374161"/>
                <a:gd name="connsiteX4" fmla="*/ 546100 w 546100"/>
                <a:gd name="connsiteY4" fmla="*/ 0 h 374161"/>
                <a:gd name="connsiteX5" fmla="*/ 0 w 546100"/>
                <a:gd name="connsiteY5" fmla="*/ 145561 h 374161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391372 w 546100"/>
                <a:gd name="connsiteY2" fmla="*/ 17585 h 374161"/>
                <a:gd name="connsiteX3" fmla="*/ 546100 w 546100"/>
                <a:gd name="connsiteY3" fmla="*/ 57638 h 374161"/>
                <a:gd name="connsiteX4" fmla="*/ 546100 w 546100"/>
                <a:gd name="connsiteY4" fmla="*/ 0 h 374161"/>
                <a:gd name="connsiteX5" fmla="*/ 0 w 546100"/>
                <a:gd name="connsiteY5" fmla="*/ 145561 h 374161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391372 w 546100"/>
                <a:gd name="connsiteY2" fmla="*/ 17585 h 374161"/>
                <a:gd name="connsiteX3" fmla="*/ 546100 w 546100"/>
                <a:gd name="connsiteY3" fmla="*/ 57638 h 374161"/>
                <a:gd name="connsiteX4" fmla="*/ 546100 w 546100"/>
                <a:gd name="connsiteY4" fmla="*/ 0 h 374161"/>
                <a:gd name="connsiteX5" fmla="*/ 0 w 546100"/>
                <a:gd name="connsiteY5" fmla="*/ 145561 h 374161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391372 w 546100"/>
                <a:gd name="connsiteY2" fmla="*/ 17585 h 374161"/>
                <a:gd name="connsiteX3" fmla="*/ 546100 w 546100"/>
                <a:gd name="connsiteY3" fmla="*/ 57638 h 374161"/>
                <a:gd name="connsiteX4" fmla="*/ 546100 w 546100"/>
                <a:gd name="connsiteY4" fmla="*/ 0 h 374161"/>
                <a:gd name="connsiteX5" fmla="*/ 0 w 546100"/>
                <a:gd name="connsiteY5" fmla="*/ 145561 h 374161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341313 w 546100"/>
                <a:gd name="connsiteY2" fmla="*/ 17585 h 374161"/>
                <a:gd name="connsiteX3" fmla="*/ 546100 w 546100"/>
                <a:gd name="connsiteY3" fmla="*/ 57638 h 374161"/>
                <a:gd name="connsiteX4" fmla="*/ 546100 w 546100"/>
                <a:gd name="connsiteY4" fmla="*/ 0 h 374161"/>
                <a:gd name="connsiteX5" fmla="*/ 0 w 546100"/>
                <a:gd name="connsiteY5" fmla="*/ 145561 h 374161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341313 w 546100"/>
                <a:gd name="connsiteY2" fmla="*/ 17585 h 374161"/>
                <a:gd name="connsiteX3" fmla="*/ 546100 w 546100"/>
                <a:gd name="connsiteY3" fmla="*/ 57638 h 374161"/>
                <a:gd name="connsiteX4" fmla="*/ 546100 w 546100"/>
                <a:gd name="connsiteY4" fmla="*/ 0 h 374161"/>
                <a:gd name="connsiteX5" fmla="*/ 0 w 546100"/>
                <a:gd name="connsiteY5" fmla="*/ 145561 h 374161"/>
                <a:gd name="connsiteX0" fmla="*/ 0 w 546100"/>
                <a:gd name="connsiteY0" fmla="*/ 145561 h 479669"/>
                <a:gd name="connsiteX1" fmla="*/ 0 w 546100"/>
                <a:gd name="connsiteY1" fmla="*/ 479669 h 479669"/>
                <a:gd name="connsiteX2" fmla="*/ 341313 w 546100"/>
                <a:gd name="connsiteY2" fmla="*/ 17585 h 479669"/>
                <a:gd name="connsiteX3" fmla="*/ 546100 w 546100"/>
                <a:gd name="connsiteY3" fmla="*/ 57638 h 479669"/>
                <a:gd name="connsiteX4" fmla="*/ 546100 w 546100"/>
                <a:gd name="connsiteY4" fmla="*/ 0 h 479669"/>
                <a:gd name="connsiteX5" fmla="*/ 0 w 546100"/>
                <a:gd name="connsiteY5" fmla="*/ 145561 h 479669"/>
                <a:gd name="connsiteX0" fmla="*/ 0 w 546100"/>
                <a:gd name="connsiteY0" fmla="*/ 145561 h 479669"/>
                <a:gd name="connsiteX1" fmla="*/ 0 w 546100"/>
                <a:gd name="connsiteY1" fmla="*/ 479669 h 479669"/>
                <a:gd name="connsiteX2" fmla="*/ 341313 w 546100"/>
                <a:gd name="connsiteY2" fmla="*/ 17585 h 479669"/>
                <a:gd name="connsiteX3" fmla="*/ 546100 w 546100"/>
                <a:gd name="connsiteY3" fmla="*/ 57638 h 479669"/>
                <a:gd name="connsiteX4" fmla="*/ 546100 w 546100"/>
                <a:gd name="connsiteY4" fmla="*/ 0 h 479669"/>
                <a:gd name="connsiteX5" fmla="*/ 0 w 546100"/>
                <a:gd name="connsiteY5" fmla="*/ 145561 h 479669"/>
                <a:gd name="connsiteX0" fmla="*/ 0 w 546100"/>
                <a:gd name="connsiteY0" fmla="*/ 145561 h 479669"/>
                <a:gd name="connsiteX1" fmla="*/ 0 w 546100"/>
                <a:gd name="connsiteY1" fmla="*/ 479669 h 479669"/>
                <a:gd name="connsiteX2" fmla="*/ 341313 w 546100"/>
                <a:gd name="connsiteY2" fmla="*/ 17585 h 479669"/>
                <a:gd name="connsiteX3" fmla="*/ 546100 w 546100"/>
                <a:gd name="connsiteY3" fmla="*/ 57638 h 479669"/>
                <a:gd name="connsiteX4" fmla="*/ 546100 w 546100"/>
                <a:gd name="connsiteY4" fmla="*/ 0 h 479669"/>
                <a:gd name="connsiteX5" fmla="*/ 0 w 546100"/>
                <a:gd name="connsiteY5" fmla="*/ 145561 h 479669"/>
                <a:gd name="connsiteX0" fmla="*/ 0 w 546100"/>
                <a:gd name="connsiteY0" fmla="*/ 145561 h 479669"/>
                <a:gd name="connsiteX1" fmla="*/ 0 w 546100"/>
                <a:gd name="connsiteY1" fmla="*/ 479669 h 479669"/>
                <a:gd name="connsiteX2" fmla="*/ 341313 w 546100"/>
                <a:gd name="connsiteY2" fmla="*/ 17585 h 479669"/>
                <a:gd name="connsiteX3" fmla="*/ 546100 w 546100"/>
                <a:gd name="connsiteY3" fmla="*/ 426915 h 479669"/>
                <a:gd name="connsiteX4" fmla="*/ 546100 w 546100"/>
                <a:gd name="connsiteY4" fmla="*/ 0 h 479669"/>
                <a:gd name="connsiteX5" fmla="*/ 0 w 546100"/>
                <a:gd name="connsiteY5" fmla="*/ 145561 h 479669"/>
                <a:gd name="connsiteX0" fmla="*/ 0 w 546100"/>
                <a:gd name="connsiteY0" fmla="*/ 303822 h 637930"/>
                <a:gd name="connsiteX1" fmla="*/ 0 w 546100"/>
                <a:gd name="connsiteY1" fmla="*/ 637930 h 637930"/>
                <a:gd name="connsiteX2" fmla="*/ 341313 w 546100"/>
                <a:gd name="connsiteY2" fmla="*/ 175846 h 637930"/>
                <a:gd name="connsiteX3" fmla="*/ 546100 w 546100"/>
                <a:gd name="connsiteY3" fmla="*/ 585176 h 637930"/>
                <a:gd name="connsiteX4" fmla="*/ 546100 w 546100"/>
                <a:gd name="connsiteY4" fmla="*/ 0 h 637930"/>
                <a:gd name="connsiteX5" fmla="*/ 0 w 546100"/>
                <a:gd name="connsiteY5" fmla="*/ 303822 h 637930"/>
                <a:gd name="connsiteX0" fmla="*/ 0 w 546100"/>
                <a:gd name="connsiteY0" fmla="*/ 303822 h 637930"/>
                <a:gd name="connsiteX1" fmla="*/ 0 w 546100"/>
                <a:gd name="connsiteY1" fmla="*/ 637930 h 637930"/>
                <a:gd name="connsiteX2" fmla="*/ 341313 w 546100"/>
                <a:gd name="connsiteY2" fmla="*/ 175846 h 637930"/>
                <a:gd name="connsiteX3" fmla="*/ 546100 w 546100"/>
                <a:gd name="connsiteY3" fmla="*/ 585176 h 637930"/>
                <a:gd name="connsiteX4" fmla="*/ 546100 w 546100"/>
                <a:gd name="connsiteY4" fmla="*/ 0 h 637930"/>
                <a:gd name="connsiteX5" fmla="*/ 0 w 546100"/>
                <a:gd name="connsiteY5" fmla="*/ 303822 h 637930"/>
                <a:gd name="connsiteX0" fmla="*/ 0 w 546100"/>
                <a:gd name="connsiteY0" fmla="*/ 303822 h 637930"/>
                <a:gd name="connsiteX1" fmla="*/ 0 w 546100"/>
                <a:gd name="connsiteY1" fmla="*/ 637930 h 637930"/>
                <a:gd name="connsiteX2" fmla="*/ 341313 w 546100"/>
                <a:gd name="connsiteY2" fmla="*/ 175846 h 637930"/>
                <a:gd name="connsiteX3" fmla="*/ 546100 w 546100"/>
                <a:gd name="connsiteY3" fmla="*/ 163146 h 637930"/>
                <a:gd name="connsiteX4" fmla="*/ 546100 w 546100"/>
                <a:gd name="connsiteY4" fmla="*/ 0 h 637930"/>
                <a:gd name="connsiteX5" fmla="*/ 0 w 546100"/>
                <a:gd name="connsiteY5" fmla="*/ 303822 h 637930"/>
                <a:gd name="connsiteX0" fmla="*/ 0 w 546100"/>
                <a:gd name="connsiteY0" fmla="*/ 303822 h 637930"/>
                <a:gd name="connsiteX1" fmla="*/ 0 w 546100"/>
                <a:gd name="connsiteY1" fmla="*/ 637930 h 637930"/>
                <a:gd name="connsiteX2" fmla="*/ 341313 w 546100"/>
                <a:gd name="connsiteY2" fmla="*/ 175846 h 637930"/>
                <a:gd name="connsiteX3" fmla="*/ 546100 w 546100"/>
                <a:gd name="connsiteY3" fmla="*/ 163146 h 637930"/>
                <a:gd name="connsiteX4" fmla="*/ 546100 w 546100"/>
                <a:gd name="connsiteY4" fmla="*/ 0 h 637930"/>
                <a:gd name="connsiteX5" fmla="*/ 0 w 546100"/>
                <a:gd name="connsiteY5" fmla="*/ 303822 h 637930"/>
                <a:gd name="connsiteX0" fmla="*/ 0 w 546100"/>
                <a:gd name="connsiteY0" fmla="*/ 303822 h 637930"/>
                <a:gd name="connsiteX1" fmla="*/ 0 w 546100"/>
                <a:gd name="connsiteY1" fmla="*/ 637930 h 637930"/>
                <a:gd name="connsiteX2" fmla="*/ 341313 w 546100"/>
                <a:gd name="connsiteY2" fmla="*/ 175846 h 637930"/>
                <a:gd name="connsiteX3" fmla="*/ 546100 w 546100"/>
                <a:gd name="connsiteY3" fmla="*/ 163146 h 637930"/>
                <a:gd name="connsiteX4" fmla="*/ 546100 w 546100"/>
                <a:gd name="connsiteY4" fmla="*/ 0 h 637930"/>
                <a:gd name="connsiteX5" fmla="*/ 0 w 546100"/>
                <a:gd name="connsiteY5" fmla="*/ 303822 h 637930"/>
                <a:gd name="connsiteX0" fmla="*/ 0 w 546100"/>
                <a:gd name="connsiteY0" fmla="*/ 303822 h 637930"/>
                <a:gd name="connsiteX1" fmla="*/ 0 w 546100"/>
                <a:gd name="connsiteY1" fmla="*/ 637930 h 637930"/>
                <a:gd name="connsiteX2" fmla="*/ 304906 w 546100"/>
                <a:gd name="connsiteY2" fmla="*/ 175846 h 637930"/>
                <a:gd name="connsiteX3" fmla="*/ 546100 w 546100"/>
                <a:gd name="connsiteY3" fmla="*/ 163146 h 637930"/>
                <a:gd name="connsiteX4" fmla="*/ 546100 w 546100"/>
                <a:gd name="connsiteY4" fmla="*/ 0 h 637930"/>
                <a:gd name="connsiteX5" fmla="*/ 0 w 546100"/>
                <a:gd name="connsiteY5" fmla="*/ 303822 h 637930"/>
                <a:gd name="connsiteX0" fmla="*/ 0 w 546100"/>
                <a:gd name="connsiteY0" fmla="*/ 303822 h 637930"/>
                <a:gd name="connsiteX1" fmla="*/ 0 w 546100"/>
                <a:gd name="connsiteY1" fmla="*/ 637930 h 637930"/>
                <a:gd name="connsiteX2" fmla="*/ 304906 w 546100"/>
                <a:gd name="connsiteY2" fmla="*/ 175846 h 637930"/>
                <a:gd name="connsiteX3" fmla="*/ 546100 w 546100"/>
                <a:gd name="connsiteY3" fmla="*/ 163146 h 637930"/>
                <a:gd name="connsiteX4" fmla="*/ 546100 w 546100"/>
                <a:gd name="connsiteY4" fmla="*/ 0 h 637930"/>
                <a:gd name="connsiteX5" fmla="*/ 0 w 546100"/>
                <a:gd name="connsiteY5" fmla="*/ 303822 h 637930"/>
                <a:gd name="connsiteX0" fmla="*/ 0 w 546100"/>
                <a:gd name="connsiteY0" fmla="*/ 303822 h 637930"/>
                <a:gd name="connsiteX1" fmla="*/ 0 w 546100"/>
                <a:gd name="connsiteY1" fmla="*/ 637930 h 637930"/>
                <a:gd name="connsiteX2" fmla="*/ 304906 w 546100"/>
                <a:gd name="connsiteY2" fmla="*/ 175846 h 637930"/>
                <a:gd name="connsiteX3" fmla="*/ 546100 w 546100"/>
                <a:gd name="connsiteY3" fmla="*/ 479669 h 637930"/>
                <a:gd name="connsiteX4" fmla="*/ 546100 w 546100"/>
                <a:gd name="connsiteY4" fmla="*/ 0 h 637930"/>
                <a:gd name="connsiteX5" fmla="*/ 0 w 546100"/>
                <a:gd name="connsiteY5" fmla="*/ 303822 h 637930"/>
                <a:gd name="connsiteX0" fmla="*/ 0 w 546100"/>
                <a:gd name="connsiteY0" fmla="*/ 198314 h 532422"/>
                <a:gd name="connsiteX1" fmla="*/ 0 w 546100"/>
                <a:gd name="connsiteY1" fmla="*/ 532422 h 532422"/>
                <a:gd name="connsiteX2" fmla="*/ 304906 w 546100"/>
                <a:gd name="connsiteY2" fmla="*/ 70338 h 532422"/>
                <a:gd name="connsiteX3" fmla="*/ 546100 w 546100"/>
                <a:gd name="connsiteY3" fmla="*/ 374161 h 532422"/>
                <a:gd name="connsiteX4" fmla="*/ 546100 w 546100"/>
                <a:gd name="connsiteY4" fmla="*/ 0 h 532422"/>
                <a:gd name="connsiteX5" fmla="*/ 0 w 546100"/>
                <a:gd name="connsiteY5" fmla="*/ 198314 h 532422"/>
                <a:gd name="connsiteX0" fmla="*/ 0 w 546100"/>
                <a:gd name="connsiteY0" fmla="*/ 303822 h 637930"/>
                <a:gd name="connsiteX1" fmla="*/ 0 w 546100"/>
                <a:gd name="connsiteY1" fmla="*/ 637930 h 637930"/>
                <a:gd name="connsiteX2" fmla="*/ 304906 w 546100"/>
                <a:gd name="connsiteY2" fmla="*/ 175846 h 637930"/>
                <a:gd name="connsiteX3" fmla="*/ 546100 w 546100"/>
                <a:gd name="connsiteY3" fmla="*/ 479669 h 637930"/>
                <a:gd name="connsiteX4" fmla="*/ 546100 w 546100"/>
                <a:gd name="connsiteY4" fmla="*/ 0 h 637930"/>
                <a:gd name="connsiteX5" fmla="*/ 0 w 546100"/>
                <a:gd name="connsiteY5" fmla="*/ 303822 h 637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46100" h="637930">
                  <a:moveTo>
                    <a:pt x="0" y="303822"/>
                  </a:moveTo>
                  <a:lnTo>
                    <a:pt x="0" y="637930"/>
                  </a:lnTo>
                  <a:cubicBezTo>
                    <a:pt x="123631" y="651771"/>
                    <a:pt x="167623" y="334108"/>
                    <a:pt x="304906" y="175846"/>
                  </a:cubicBezTo>
                  <a:cubicBezTo>
                    <a:pt x="463427" y="-52754"/>
                    <a:pt x="520312" y="482600"/>
                    <a:pt x="546100" y="479669"/>
                  </a:cubicBezTo>
                  <a:lnTo>
                    <a:pt x="546100" y="0"/>
                  </a:lnTo>
                  <a:cubicBezTo>
                    <a:pt x="336762" y="-439615"/>
                    <a:pt x="139559" y="664307"/>
                    <a:pt x="0" y="30382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50000">
                  <a:schemeClr val="accent1">
                    <a:lumMod val="20000"/>
                    <a:lumOff val="80000"/>
                    <a:alpha val="60000"/>
                  </a:schemeClr>
                </a:gs>
                <a:gs pos="100000">
                  <a:schemeClr val="accent1">
                    <a:lumMod val="20000"/>
                    <a:lumOff val="80000"/>
                    <a:shade val="100000"/>
                    <a:satMod val="115000"/>
                    <a:alpha val="24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" name="Freeform 7"/>
            <p:cNvSpPr/>
            <p:nvPr userDrawn="1"/>
          </p:nvSpPr>
          <p:spPr>
            <a:xfrm>
              <a:off x="1" y="2108650"/>
              <a:ext cx="9144442" cy="920946"/>
            </a:xfrm>
            <a:custGeom>
              <a:avLst/>
              <a:gdLst>
                <a:gd name="connsiteX0" fmla="*/ 0 w 546100"/>
                <a:gd name="connsiteY0" fmla="*/ 0 h 228600"/>
                <a:gd name="connsiteX1" fmla="*/ 0 w 546100"/>
                <a:gd name="connsiteY1" fmla="*/ 228600 h 228600"/>
                <a:gd name="connsiteX2" fmla="*/ 546100 w 546100"/>
                <a:gd name="connsiteY2" fmla="*/ 228600 h 228600"/>
                <a:gd name="connsiteX3" fmla="*/ 546100 w 546100"/>
                <a:gd name="connsiteY3" fmla="*/ 12700 h 228600"/>
                <a:gd name="connsiteX4" fmla="*/ 0 w 546100"/>
                <a:gd name="connsiteY4" fmla="*/ 0 h 228600"/>
                <a:gd name="connsiteX0" fmla="*/ 0 w 546100"/>
                <a:gd name="connsiteY0" fmla="*/ 0 h 228600"/>
                <a:gd name="connsiteX1" fmla="*/ 0 w 546100"/>
                <a:gd name="connsiteY1" fmla="*/ 228600 h 228600"/>
                <a:gd name="connsiteX2" fmla="*/ 546100 w 546100"/>
                <a:gd name="connsiteY2" fmla="*/ 228600 h 228600"/>
                <a:gd name="connsiteX3" fmla="*/ 546100 w 546100"/>
                <a:gd name="connsiteY3" fmla="*/ 12700 h 228600"/>
                <a:gd name="connsiteX4" fmla="*/ 0 w 546100"/>
                <a:gd name="connsiteY4" fmla="*/ 0 h 228600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546100 w 546100"/>
                <a:gd name="connsiteY2" fmla="*/ 374161 h 374161"/>
                <a:gd name="connsiteX3" fmla="*/ 546100 w 546100"/>
                <a:gd name="connsiteY3" fmla="*/ 0 h 374161"/>
                <a:gd name="connsiteX4" fmla="*/ 0 w 546100"/>
                <a:gd name="connsiteY4" fmla="*/ 145561 h 374161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546100 w 546100"/>
                <a:gd name="connsiteY2" fmla="*/ 374161 h 374161"/>
                <a:gd name="connsiteX3" fmla="*/ 546100 w 546100"/>
                <a:gd name="connsiteY3" fmla="*/ 0 h 374161"/>
                <a:gd name="connsiteX4" fmla="*/ 0 w 546100"/>
                <a:gd name="connsiteY4" fmla="*/ 145561 h 374161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546100 w 546100"/>
                <a:gd name="connsiteY2" fmla="*/ 374161 h 374161"/>
                <a:gd name="connsiteX3" fmla="*/ 546100 w 546100"/>
                <a:gd name="connsiteY3" fmla="*/ 0 h 374161"/>
                <a:gd name="connsiteX4" fmla="*/ 0 w 546100"/>
                <a:gd name="connsiteY4" fmla="*/ 145561 h 374161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546100 w 546100"/>
                <a:gd name="connsiteY2" fmla="*/ 374161 h 374161"/>
                <a:gd name="connsiteX3" fmla="*/ 546100 w 546100"/>
                <a:gd name="connsiteY3" fmla="*/ 0 h 374161"/>
                <a:gd name="connsiteX4" fmla="*/ 0 w 546100"/>
                <a:gd name="connsiteY4" fmla="*/ 145561 h 374161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546100 w 546100"/>
                <a:gd name="connsiteY2" fmla="*/ 374161 h 374161"/>
                <a:gd name="connsiteX3" fmla="*/ 546100 w 546100"/>
                <a:gd name="connsiteY3" fmla="*/ 0 h 374161"/>
                <a:gd name="connsiteX4" fmla="*/ 0 w 546100"/>
                <a:gd name="connsiteY4" fmla="*/ 145561 h 374161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546100 w 546100"/>
                <a:gd name="connsiteY2" fmla="*/ 374161 h 374161"/>
                <a:gd name="connsiteX3" fmla="*/ 546100 w 546100"/>
                <a:gd name="connsiteY3" fmla="*/ 0 h 374161"/>
                <a:gd name="connsiteX4" fmla="*/ 0 w 546100"/>
                <a:gd name="connsiteY4" fmla="*/ 145561 h 374161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546100 w 546100"/>
                <a:gd name="connsiteY2" fmla="*/ 374161 h 374161"/>
                <a:gd name="connsiteX3" fmla="*/ 546100 w 546100"/>
                <a:gd name="connsiteY3" fmla="*/ 0 h 374161"/>
                <a:gd name="connsiteX4" fmla="*/ 0 w 546100"/>
                <a:gd name="connsiteY4" fmla="*/ 145561 h 374161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546100 w 546100"/>
                <a:gd name="connsiteY2" fmla="*/ 57638 h 374161"/>
                <a:gd name="connsiteX3" fmla="*/ 546100 w 546100"/>
                <a:gd name="connsiteY3" fmla="*/ 0 h 374161"/>
                <a:gd name="connsiteX4" fmla="*/ 0 w 546100"/>
                <a:gd name="connsiteY4" fmla="*/ 145561 h 374161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546100 w 546100"/>
                <a:gd name="connsiteY2" fmla="*/ 57638 h 374161"/>
                <a:gd name="connsiteX3" fmla="*/ 546100 w 546100"/>
                <a:gd name="connsiteY3" fmla="*/ 0 h 374161"/>
                <a:gd name="connsiteX4" fmla="*/ 0 w 546100"/>
                <a:gd name="connsiteY4" fmla="*/ 145561 h 374161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546100 w 546100"/>
                <a:gd name="connsiteY2" fmla="*/ 57638 h 374161"/>
                <a:gd name="connsiteX3" fmla="*/ 546100 w 546100"/>
                <a:gd name="connsiteY3" fmla="*/ 0 h 374161"/>
                <a:gd name="connsiteX4" fmla="*/ 0 w 546100"/>
                <a:gd name="connsiteY4" fmla="*/ 145561 h 374161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546100 w 546100"/>
                <a:gd name="connsiteY2" fmla="*/ 57638 h 374161"/>
                <a:gd name="connsiteX3" fmla="*/ 546100 w 546100"/>
                <a:gd name="connsiteY3" fmla="*/ 0 h 374161"/>
                <a:gd name="connsiteX4" fmla="*/ 0 w 546100"/>
                <a:gd name="connsiteY4" fmla="*/ 145561 h 374161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546100 w 546100"/>
                <a:gd name="connsiteY2" fmla="*/ 57638 h 374161"/>
                <a:gd name="connsiteX3" fmla="*/ 546100 w 546100"/>
                <a:gd name="connsiteY3" fmla="*/ 0 h 374161"/>
                <a:gd name="connsiteX4" fmla="*/ 0 w 546100"/>
                <a:gd name="connsiteY4" fmla="*/ 145561 h 374161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546100 w 546100"/>
                <a:gd name="connsiteY2" fmla="*/ 57638 h 374161"/>
                <a:gd name="connsiteX3" fmla="*/ 546100 w 546100"/>
                <a:gd name="connsiteY3" fmla="*/ 0 h 374161"/>
                <a:gd name="connsiteX4" fmla="*/ 0 w 546100"/>
                <a:gd name="connsiteY4" fmla="*/ 145561 h 374161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546100 w 546100"/>
                <a:gd name="connsiteY2" fmla="*/ 57638 h 374161"/>
                <a:gd name="connsiteX3" fmla="*/ 546100 w 546100"/>
                <a:gd name="connsiteY3" fmla="*/ 0 h 374161"/>
                <a:gd name="connsiteX4" fmla="*/ 0 w 546100"/>
                <a:gd name="connsiteY4" fmla="*/ 145561 h 374161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546100 w 546100"/>
                <a:gd name="connsiteY2" fmla="*/ 57638 h 374161"/>
                <a:gd name="connsiteX3" fmla="*/ 546100 w 546100"/>
                <a:gd name="connsiteY3" fmla="*/ 0 h 374161"/>
                <a:gd name="connsiteX4" fmla="*/ 0 w 546100"/>
                <a:gd name="connsiteY4" fmla="*/ 145561 h 374161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391372 w 546100"/>
                <a:gd name="connsiteY2" fmla="*/ 17585 h 374161"/>
                <a:gd name="connsiteX3" fmla="*/ 546100 w 546100"/>
                <a:gd name="connsiteY3" fmla="*/ 57638 h 374161"/>
                <a:gd name="connsiteX4" fmla="*/ 546100 w 546100"/>
                <a:gd name="connsiteY4" fmla="*/ 0 h 374161"/>
                <a:gd name="connsiteX5" fmla="*/ 0 w 546100"/>
                <a:gd name="connsiteY5" fmla="*/ 145561 h 374161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391372 w 546100"/>
                <a:gd name="connsiteY2" fmla="*/ 17585 h 374161"/>
                <a:gd name="connsiteX3" fmla="*/ 546100 w 546100"/>
                <a:gd name="connsiteY3" fmla="*/ 57638 h 374161"/>
                <a:gd name="connsiteX4" fmla="*/ 546100 w 546100"/>
                <a:gd name="connsiteY4" fmla="*/ 0 h 374161"/>
                <a:gd name="connsiteX5" fmla="*/ 0 w 546100"/>
                <a:gd name="connsiteY5" fmla="*/ 145561 h 374161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391372 w 546100"/>
                <a:gd name="connsiteY2" fmla="*/ 17585 h 374161"/>
                <a:gd name="connsiteX3" fmla="*/ 546100 w 546100"/>
                <a:gd name="connsiteY3" fmla="*/ 57638 h 374161"/>
                <a:gd name="connsiteX4" fmla="*/ 546100 w 546100"/>
                <a:gd name="connsiteY4" fmla="*/ 0 h 374161"/>
                <a:gd name="connsiteX5" fmla="*/ 0 w 546100"/>
                <a:gd name="connsiteY5" fmla="*/ 145561 h 374161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391372 w 546100"/>
                <a:gd name="connsiteY2" fmla="*/ 17585 h 374161"/>
                <a:gd name="connsiteX3" fmla="*/ 546100 w 546100"/>
                <a:gd name="connsiteY3" fmla="*/ 57638 h 374161"/>
                <a:gd name="connsiteX4" fmla="*/ 546100 w 546100"/>
                <a:gd name="connsiteY4" fmla="*/ 0 h 374161"/>
                <a:gd name="connsiteX5" fmla="*/ 0 w 546100"/>
                <a:gd name="connsiteY5" fmla="*/ 145561 h 374161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391372 w 546100"/>
                <a:gd name="connsiteY2" fmla="*/ 17585 h 374161"/>
                <a:gd name="connsiteX3" fmla="*/ 546100 w 546100"/>
                <a:gd name="connsiteY3" fmla="*/ 57638 h 374161"/>
                <a:gd name="connsiteX4" fmla="*/ 546100 w 546100"/>
                <a:gd name="connsiteY4" fmla="*/ 0 h 374161"/>
                <a:gd name="connsiteX5" fmla="*/ 0 w 546100"/>
                <a:gd name="connsiteY5" fmla="*/ 145561 h 374161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341313 w 546100"/>
                <a:gd name="connsiteY2" fmla="*/ 17585 h 374161"/>
                <a:gd name="connsiteX3" fmla="*/ 546100 w 546100"/>
                <a:gd name="connsiteY3" fmla="*/ 57638 h 374161"/>
                <a:gd name="connsiteX4" fmla="*/ 546100 w 546100"/>
                <a:gd name="connsiteY4" fmla="*/ 0 h 374161"/>
                <a:gd name="connsiteX5" fmla="*/ 0 w 546100"/>
                <a:gd name="connsiteY5" fmla="*/ 145561 h 374161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341313 w 546100"/>
                <a:gd name="connsiteY2" fmla="*/ 17585 h 374161"/>
                <a:gd name="connsiteX3" fmla="*/ 546100 w 546100"/>
                <a:gd name="connsiteY3" fmla="*/ 57638 h 374161"/>
                <a:gd name="connsiteX4" fmla="*/ 546100 w 546100"/>
                <a:gd name="connsiteY4" fmla="*/ 0 h 374161"/>
                <a:gd name="connsiteX5" fmla="*/ 0 w 546100"/>
                <a:gd name="connsiteY5" fmla="*/ 145561 h 374161"/>
                <a:gd name="connsiteX0" fmla="*/ 0 w 546100"/>
                <a:gd name="connsiteY0" fmla="*/ 145561 h 479669"/>
                <a:gd name="connsiteX1" fmla="*/ 0 w 546100"/>
                <a:gd name="connsiteY1" fmla="*/ 479669 h 479669"/>
                <a:gd name="connsiteX2" fmla="*/ 341313 w 546100"/>
                <a:gd name="connsiteY2" fmla="*/ 17585 h 479669"/>
                <a:gd name="connsiteX3" fmla="*/ 546100 w 546100"/>
                <a:gd name="connsiteY3" fmla="*/ 57638 h 479669"/>
                <a:gd name="connsiteX4" fmla="*/ 546100 w 546100"/>
                <a:gd name="connsiteY4" fmla="*/ 0 h 479669"/>
                <a:gd name="connsiteX5" fmla="*/ 0 w 546100"/>
                <a:gd name="connsiteY5" fmla="*/ 145561 h 479669"/>
                <a:gd name="connsiteX0" fmla="*/ 0 w 546100"/>
                <a:gd name="connsiteY0" fmla="*/ 145561 h 479669"/>
                <a:gd name="connsiteX1" fmla="*/ 0 w 546100"/>
                <a:gd name="connsiteY1" fmla="*/ 479669 h 479669"/>
                <a:gd name="connsiteX2" fmla="*/ 341313 w 546100"/>
                <a:gd name="connsiteY2" fmla="*/ 17585 h 479669"/>
                <a:gd name="connsiteX3" fmla="*/ 546100 w 546100"/>
                <a:gd name="connsiteY3" fmla="*/ 57638 h 479669"/>
                <a:gd name="connsiteX4" fmla="*/ 546100 w 546100"/>
                <a:gd name="connsiteY4" fmla="*/ 0 h 479669"/>
                <a:gd name="connsiteX5" fmla="*/ 0 w 546100"/>
                <a:gd name="connsiteY5" fmla="*/ 145561 h 479669"/>
                <a:gd name="connsiteX0" fmla="*/ 0 w 546100"/>
                <a:gd name="connsiteY0" fmla="*/ 145561 h 479669"/>
                <a:gd name="connsiteX1" fmla="*/ 0 w 546100"/>
                <a:gd name="connsiteY1" fmla="*/ 479669 h 479669"/>
                <a:gd name="connsiteX2" fmla="*/ 341313 w 546100"/>
                <a:gd name="connsiteY2" fmla="*/ 17585 h 479669"/>
                <a:gd name="connsiteX3" fmla="*/ 546100 w 546100"/>
                <a:gd name="connsiteY3" fmla="*/ 57638 h 479669"/>
                <a:gd name="connsiteX4" fmla="*/ 546100 w 546100"/>
                <a:gd name="connsiteY4" fmla="*/ 0 h 479669"/>
                <a:gd name="connsiteX5" fmla="*/ 0 w 546100"/>
                <a:gd name="connsiteY5" fmla="*/ 145561 h 479669"/>
                <a:gd name="connsiteX0" fmla="*/ 0 w 546100"/>
                <a:gd name="connsiteY0" fmla="*/ 145561 h 479669"/>
                <a:gd name="connsiteX1" fmla="*/ 0 w 546100"/>
                <a:gd name="connsiteY1" fmla="*/ 479669 h 479669"/>
                <a:gd name="connsiteX2" fmla="*/ 341313 w 546100"/>
                <a:gd name="connsiteY2" fmla="*/ 17585 h 479669"/>
                <a:gd name="connsiteX3" fmla="*/ 546100 w 546100"/>
                <a:gd name="connsiteY3" fmla="*/ 426915 h 479669"/>
                <a:gd name="connsiteX4" fmla="*/ 546100 w 546100"/>
                <a:gd name="connsiteY4" fmla="*/ 0 h 479669"/>
                <a:gd name="connsiteX5" fmla="*/ 0 w 546100"/>
                <a:gd name="connsiteY5" fmla="*/ 145561 h 479669"/>
                <a:gd name="connsiteX0" fmla="*/ 0 w 546100"/>
                <a:gd name="connsiteY0" fmla="*/ 303822 h 637930"/>
                <a:gd name="connsiteX1" fmla="*/ 0 w 546100"/>
                <a:gd name="connsiteY1" fmla="*/ 637930 h 637930"/>
                <a:gd name="connsiteX2" fmla="*/ 341313 w 546100"/>
                <a:gd name="connsiteY2" fmla="*/ 175846 h 637930"/>
                <a:gd name="connsiteX3" fmla="*/ 546100 w 546100"/>
                <a:gd name="connsiteY3" fmla="*/ 585176 h 637930"/>
                <a:gd name="connsiteX4" fmla="*/ 546100 w 546100"/>
                <a:gd name="connsiteY4" fmla="*/ 0 h 637930"/>
                <a:gd name="connsiteX5" fmla="*/ 0 w 546100"/>
                <a:gd name="connsiteY5" fmla="*/ 303822 h 637930"/>
                <a:gd name="connsiteX0" fmla="*/ 0 w 546100"/>
                <a:gd name="connsiteY0" fmla="*/ 303822 h 637930"/>
                <a:gd name="connsiteX1" fmla="*/ 0 w 546100"/>
                <a:gd name="connsiteY1" fmla="*/ 637930 h 637930"/>
                <a:gd name="connsiteX2" fmla="*/ 341313 w 546100"/>
                <a:gd name="connsiteY2" fmla="*/ 175846 h 637930"/>
                <a:gd name="connsiteX3" fmla="*/ 546100 w 546100"/>
                <a:gd name="connsiteY3" fmla="*/ 585176 h 637930"/>
                <a:gd name="connsiteX4" fmla="*/ 546100 w 546100"/>
                <a:gd name="connsiteY4" fmla="*/ 0 h 637930"/>
                <a:gd name="connsiteX5" fmla="*/ 0 w 546100"/>
                <a:gd name="connsiteY5" fmla="*/ 303822 h 637930"/>
                <a:gd name="connsiteX0" fmla="*/ 0 w 546100"/>
                <a:gd name="connsiteY0" fmla="*/ 303822 h 637930"/>
                <a:gd name="connsiteX1" fmla="*/ 0 w 546100"/>
                <a:gd name="connsiteY1" fmla="*/ 637930 h 637930"/>
                <a:gd name="connsiteX2" fmla="*/ 341313 w 546100"/>
                <a:gd name="connsiteY2" fmla="*/ 175846 h 637930"/>
                <a:gd name="connsiteX3" fmla="*/ 546100 w 546100"/>
                <a:gd name="connsiteY3" fmla="*/ 163146 h 637930"/>
                <a:gd name="connsiteX4" fmla="*/ 546100 w 546100"/>
                <a:gd name="connsiteY4" fmla="*/ 0 h 637930"/>
                <a:gd name="connsiteX5" fmla="*/ 0 w 546100"/>
                <a:gd name="connsiteY5" fmla="*/ 303822 h 637930"/>
                <a:gd name="connsiteX0" fmla="*/ 0 w 546100"/>
                <a:gd name="connsiteY0" fmla="*/ 303822 h 637930"/>
                <a:gd name="connsiteX1" fmla="*/ 0 w 546100"/>
                <a:gd name="connsiteY1" fmla="*/ 637930 h 637930"/>
                <a:gd name="connsiteX2" fmla="*/ 341313 w 546100"/>
                <a:gd name="connsiteY2" fmla="*/ 175846 h 637930"/>
                <a:gd name="connsiteX3" fmla="*/ 546100 w 546100"/>
                <a:gd name="connsiteY3" fmla="*/ 163146 h 637930"/>
                <a:gd name="connsiteX4" fmla="*/ 546100 w 546100"/>
                <a:gd name="connsiteY4" fmla="*/ 0 h 637930"/>
                <a:gd name="connsiteX5" fmla="*/ 0 w 546100"/>
                <a:gd name="connsiteY5" fmla="*/ 303822 h 637930"/>
                <a:gd name="connsiteX0" fmla="*/ 0 w 546100"/>
                <a:gd name="connsiteY0" fmla="*/ 303822 h 637930"/>
                <a:gd name="connsiteX1" fmla="*/ 0 w 546100"/>
                <a:gd name="connsiteY1" fmla="*/ 637930 h 637930"/>
                <a:gd name="connsiteX2" fmla="*/ 341313 w 546100"/>
                <a:gd name="connsiteY2" fmla="*/ 175846 h 637930"/>
                <a:gd name="connsiteX3" fmla="*/ 546100 w 546100"/>
                <a:gd name="connsiteY3" fmla="*/ 163146 h 637930"/>
                <a:gd name="connsiteX4" fmla="*/ 546100 w 546100"/>
                <a:gd name="connsiteY4" fmla="*/ 0 h 637930"/>
                <a:gd name="connsiteX5" fmla="*/ 0 w 546100"/>
                <a:gd name="connsiteY5" fmla="*/ 303822 h 637930"/>
                <a:gd name="connsiteX0" fmla="*/ 0 w 546100"/>
                <a:gd name="connsiteY0" fmla="*/ 303822 h 637930"/>
                <a:gd name="connsiteX1" fmla="*/ 0 w 546100"/>
                <a:gd name="connsiteY1" fmla="*/ 637930 h 637930"/>
                <a:gd name="connsiteX2" fmla="*/ 304906 w 546100"/>
                <a:gd name="connsiteY2" fmla="*/ 175846 h 637930"/>
                <a:gd name="connsiteX3" fmla="*/ 546100 w 546100"/>
                <a:gd name="connsiteY3" fmla="*/ 163146 h 637930"/>
                <a:gd name="connsiteX4" fmla="*/ 546100 w 546100"/>
                <a:gd name="connsiteY4" fmla="*/ 0 h 637930"/>
                <a:gd name="connsiteX5" fmla="*/ 0 w 546100"/>
                <a:gd name="connsiteY5" fmla="*/ 303822 h 637930"/>
                <a:gd name="connsiteX0" fmla="*/ 0 w 546100"/>
                <a:gd name="connsiteY0" fmla="*/ 303822 h 637930"/>
                <a:gd name="connsiteX1" fmla="*/ 0 w 546100"/>
                <a:gd name="connsiteY1" fmla="*/ 637930 h 637930"/>
                <a:gd name="connsiteX2" fmla="*/ 304906 w 546100"/>
                <a:gd name="connsiteY2" fmla="*/ 175846 h 637930"/>
                <a:gd name="connsiteX3" fmla="*/ 546100 w 546100"/>
                <a:gd name="connsiteY3" fmla="*/ 163146 h 637930"/>
                <a:gd name="connsiteX4" fmla="*/ 546100 w 546100"/>
                <a:gd name="connsiteY4" fmla="*/ 0 h 637930"/>
                <a:gd name="connsiteX5" fmla="*/ 0 w 546100"/>
                <a:gd name="connsiteY5" fmla="*/ 303822 h 637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46100" h="637930">
                  <a:moveTo>
                    <a:pt x="0" y="303822"/>
                  </a:moveTo>
                  <a:lnTo>
                    <a:pt x="0" y="637930"/>
                  </a:lnTo>
                  <a:cubicBezTo>
                    <a:pt x="123631" y="651771"/>
                    <a:pt x="167623" y="334108"/>
                    <a:pt x="304906" y="175846"/>
                  </a:cubicBezTo>
                  <a:cubicBezTo>
                    <a:pt x="463427" y="-52754"/>
                    <a:pt x="520312" y="166077"/>
                    <a:pt x="546100" y="163146"/>
                  </a:cubicBezTo>
                  <a:lnTo>
                    <a:pt x="546100" y="0"/>
                  </a:lnTo>
                  <a:cubicBezTo>
                    <a:pt x="336762" y="-439615"/>
                    <a:pt x="139559" y="664307"/>
                    <a:pt x="0" y="303822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" name="Freeform 8"/>
            <p:cNvSpPr/>
            <p:nvPr userDrawn="1"/>
          </p:nvSpPr>
          <p:spPr>
            <a:xfrm>
              <a:off x="1" y="2045136"/>
              <a:ext cx="9171431" cy="539865"/>
            </a:xfrm>
            <a:custGeom>
              <a:avLst/>
              <a:gdLst>
                <a:gd name="connsiteX0" fmla="*/ 0 w 546100"/>
                <a:gd name="connsiteY0" fmla="*/ 0 h 228600"/>
                <a:gd name="connsiteX1" fmla="*/ 0 w 546100"/>
                <a:gd name="connsiteY1" fmla="*/ 228600 h 228600"/>
                <a:gd name="connsiteX2" fmla="*/ 546100 w 546100"/>
                <a:gd name="connsiteY2" fmla="*/ 228600 h 228600"/>
                <a:gd name="connsiteX3" fmla="*/ 546100 w 546100"/>
                <a:gd name="connsiteY3" fmla="*/ 12700 h 228600"/>
                <a:gd name="connsiteX4" fmla="*/ 0 w 546100"/>
                <a:gd name="connsiteY4" fmla="*/ 0 h 228600"/>
                <a:gd name="connsiteX0" fmla="*/ 0 w 546100"/>
                <a:gd name="connsiteY0" fmla="*/ 0 h 228600"/>
                <a:gd name="connsiteX1" fmla="*/ 0 w 546100"/>
                <a:gd name="connsiteY1" fmla="*/ 228600 h 228600"/>
                <a:gd name="connsiteX2" fmla="*/ 546100 w 546100"/>
                <a:gd name="connsiteY2" fmla="*/ 228600 h 228600"/>
                <a:gd name="connsiteX3" fmla="*/ 546100 w 546100"/>
                <a:gd name="connsiteY3" fmla="*/ 12700 h 228600"/>
                <a:gd name="connsiteX4" fmla="*/ 0 w 546100"/>
                <a:gd name="connsiteY4" fmla="*/ 0 h 228600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546100 w 546100"/>
                <a:gd name="connsiteY2" fmla="*/ 374161 h 374161"/>
                <a:gd name="connsiteX3" fmla="*/ 546100 w 546100"/>
                <a:gd name="connsiteY3" fmla="*/ 0 h 374161"/>
                <a:gd name="connsiteX4" fmla="*/ 0 w 546100"/>
                <a:gd name="connsiteY4" fmla="*/ 145561 h 374161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546100 w 546100"/>
                <a:gd name="connsiteY2" fmla="*/ 374161 h 374161"/>
                <a:gd name="connsiteX3" fmla="*/ 546100 w 546100"/>
                <a:gd name="connsiteY3" fmla="*/ 0 h 374161"/>
                <a:gd name="connsiteX4" fmla="*/ 0 w 546100"/>
                <a:gd name="connsiteY4" fmla="*/ 145561 h 374161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546100 w 546100"/>
                <a:gd name="connsiteY2" fmla="*/ 374161 h 374161"/>
                <a:gd name="connsiteX3" fmla="*/ 546100 w 546100"/>
                <a:gd name="connsiteY3" fmla="*/ 0 h 374161"/>
                <a:gd name="connsiteX4" fmla="*/ 0 w 546100"/>
                <a:gd name="connsiteY4" fmla="*/ 145561 h 374161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546100 w 546100"/>
                <a:gd name="connsiteY2" fmla="*/ 374161 h 374161"/>
                <a:gd name="connsiteX3" fmla="*/ 546100 w 546100"/>
                <a:gd name="connsiteY3" fmla="*/ 0 h 374161"/>
                <a:gd name="connsiteX4" fmla="*/ 0 w 546100"/>
                <a:gd name="connsiteY4" fmla="*/ 145561 h 374161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546100 w 546100"/>
                <a:gd name="connsiteY2" fmla="*/ 374161 h 374161"/>
                <a:gd name="connsiteX3" fmla="*/ 546100 w 546100"/>
                <a:gd name="connsiteY3" fmla="*/ 0 h 374161"/>
                <a:gd name="connsiteX4" fmla="*/ 0 w 546100"/>
                <a:gd name="connsiteY4" fmla="*/ 145561 h 374161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546100 w 546100"/>
                <a:gd name="connsiteY2" fmla="*/ 374161 h 374161"/>
                <a:gd name="connsiteX3" fmla="*/ 546100 w 546100"/>
                <a:gd name="connsiteY3" fmla="*/ 0 h 374161"/>
                <a:gd name="connsiteX4" fmla="*/ 0 w 546100"/>
                <a:gd name="connsiteY4" fmla="*/ 145561 h 374161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546100 w 546100"/>
                <a:gd name="connsiteY2" fmla="*/ 374161 h 374161"/>
                <a:gd name="connsiteX3" fmla="*/ 546100 w 546100"/>
                <a:gd name="connsiteY3" fmla="*/ 0 h 374161"/>
                <a:gd name="connsiteX4" fmla="*/ 0 w 546100"/>
                <a:gd name="connsiteY4" fmla="*/ 145561 h 374161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546100 w 546100"/>
                <a:gd name="connsiteY2" fmla="*/ 57638 h 374161"/>
                <a:gd name="connsiteX3" fmla="*/ 546100 w 546100"/>
                <a:gd name="connsiteY3" fmla="*/ 0 h 374161"/>
                <a:gd name="connsiteX4" fmla="*/ 0 w 546100"/>
                <a:gd name="connsiteY4" fmla="*/ 145561 h 374161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546100 w 546100"/>
                <a:gd name="connsiteY2" fmla="*/ 57638 h 374161"/>
                <a:gd name="connsiteX3" fmla="*/ 546100 w 546100"/>
                <a:gd name="connsiteY3" fmla="*/ 0 h 374161"/>
                <a:gd name="connsiteX4" fmla="*/ 0 w 546100"/>
                <a:gd name="connsiteY4" fmla="*/ 145561 h 374161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546100 w 546100"/>
                <a:gd name="connsiteY2" fmla="*/ 57638 h 374161"/>
                <a:gd name="connsiteX3" fmla="*/ 546100 w 546100"/>
                <a:gd name="connsiteY3" fmla="*/ 0 h 374161"/>
                <a:gd name="connsiteX4" fmla="*/ 0 w 546100"/>
                <a:gd name="connsiteY4" fmla="*/ 145561 h 374161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546100 w 546100"/>
                <a:gd name="connsiteY2" fmla="*/ 57638 h 374161"/>
                <a:gd name="connsiteX3" fmla="*/ 546100 w 546100"/>
                <a:gd name="connsiteY3" fmla="*/ 0 h 374161"/>
                <a:gd name="connsiteX4" fmla="*/ 0 w 546100"/>
                <a:gd name="connsiteY4" fmla="*/ 145561 h 374161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546100 w 546100"/>
                <a:gd name="connsiteY2" fmla="*/ 57638 h 374161"/>
                <a:gd name="connsiteX3" fmla="*/ 546100 w 546100"/>
                <a:gd name="connsiteY3" fmla="*/ 0 h 374161"/>
                <a:gd name="connsiteX4" fmla="*/ 0 w 546100"/>
                <a:gd name="connsiteY4" fmla="*/ 145561 h 374161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546100 w 546100"/>
                <a:gd name="connsiteY2" fmla="*/ 57638 h 374161"/>
                <a:gd name="connsiteX3" fmla="*/ 546100 w 546100"/>
                <a:gd name="connsiteY3" fmla="*/ 0 h 374161"/>
                <a:gd name="connsiteX4" fmla="*/ 0 w 546100"/>
                <a:gd name="connsiteY4" fmla="*/ 145561 h 374161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546100 w 546100"/>
                <a:gd name="connsiteY2" fmla="*/ 57638 h 374161"/>
                <a:gd name="connsiteX3" fmla="*/ 546100 w 546100"/>
                <a:gd name="connsiteY3" fmla="*/ 0 h 374161"/>
                <a:gd name="connsiteX4" fmla="*/ 0 w 546100"/>
                <a:gd name="connsiteY4" fmla="*/ 145561 h 374161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546100 w 546100"/>
                <a:gd name="connsiteY2" fmla="*/ 57638 h 374161"/>
                <a:gd name="connsiteX3" fmla="*/ 546100 w 546100"/>
                <a:gd name="connsiteY3" fmla="*/ 0 h 374161"/>
                <a:gd name="connsiteX4" fmla="*/ 0 w 546100"/>
                <a:gd name="connsiteY4" fmla="*/ 145561 h 374161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391372 w 546100"/>
                <a:gd name="connsiteY2" fmla="*/ 17585 h 374161"/>
                <a:gd name="connsiteX3" fmla="*/ 546100 w 546100"/>
                <a:gd name="connsiteY3" fmla="*/ 57638 h 374161"/>
                <a:gd name="connsiteX4" fmla="*/ 546100 w 546100"/>
                <a:gd name="connsiteY4" fmla="*/ 0 h 374161"/>
                <a:gd name="connsiteX5" fmla="*/ 0 w 546100"/>
                <a:gd name="connsiteY5" fmla="*/ 145561 h 374161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391372 w 546100"/>
                <a:gd name="connsiteY2" fmla="*/ 17585 h 374161"/>
                <a:gd name="connsiteX3" fmla="*/ 546100 w 546100"/>
                <a:gd name="connsiteY3" fmla="*/ 57638 h 374161"/>
                <a:gd name="connsiteX4" fmla="*/ 546100 w 546100"/>
                <a:gd name="connsiteY4" fmla="*/ 0 h 374161"/>
                <a:gd name="connsiteX5" fmla="*/ 0 w 546100"/>
                <a:gd name="connsiteY5" fmla="*/ 145561 h 374161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391372 w 546100"/>
                <a:gd name="connsiteY2" fmla="*/ 17585 h 374161"/>
                <a:gd name="connsiteX3" fmla="*/ 546100 w 546100"/>
                <a:gd name="connsiteY3" fmla="*/ 57638 h 374161"/>
                <a:gd name="connsiteX4" fmla="*/ 546100 w 546100"/>
                <a:gd name="connsiteY4" fmla="*/ 0 h 374161"/>
                <a:gd name="connsiteX5" fmla="*/ 0 w 546100"/>
                <a:gd name="connsiteY5" fmla="*/ 145561 h 374161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391372 w 546100"/>
                <a:gd name="connsiteY2" fmla="*/ 17585 h 374161"/>
                <a:gd name="connsiteX3" fmla="*/ 546100 w 546100"/>
                <a:gd name="connsiteY3" fmla="*/ 57638 h 374161"/>
                <a:gd name="connsiteX4" fmla="*/ 546100 w 546100"/>
                <a:gd name="connsiteY4" fmla="*/ 0 h 374161"/>
                <a:gd name="connsiteX5" fmla="*/ 0 w 546100"/>
                <a:gd name="connsiteY5" fmla="*/ 145561 h 374161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391372 w 546100"/>
                <a:gd name="connsiteY2" fmla="*/ 17585 h 374161"/>
                <a:gd name="connsiteX3" fmla="*/ 546100 w 546100"/>
                <a:gd name="connsiteY3" fmla="*/ 57638 h 374161"/>
                <a:gd name="connsiteX4" fmla="*/ 546100 w 546100"/>
                <a:gd name="connsiteY4" fmla="*/ 0 h 374161"/>
                <a:gd name="connsiteX5" fmla="*/ 0 w 546100"/>
                <a:gd name="connsiteY5" fmla="*/ 145561 h 374161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341313 w 546100"/>
                <a:gd name="connsiteY2" fmla="*/ 17585 h 374161"/>
                <a:gd name="connsiteX3" fmla="*/ 546100 w 546100"/>
                <a:gd name="connsiteY3" fmla="*/ 57638 h 374161"/>
                <a:gd name="connsiteX4" fmla="*/ 546100 w 546100"/>
                <a:gd name="connsiteY4" fmla="*/ 0 h 374161"/>
                <a:gd name="connsiteX5" fmla="*/ 0 w 546100"/>
                <a:gd name="connsiteY5" fmla="*/ 145561 h 374161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341313 w 546100"/>
                <a:gd name="connsiteY2" fmla="*/ 17585 h 374161"/>
                <a:gd name="connsiteX3" fmla="*/ 546100 w 546100"/>
                <a:gd name="connsiteY3" fmla="*/ 57638 h 374161"/>
                <a:gd name="connsiteX4" fmla="*/ 546100 w 546100"/>
                <a:gd name="connsiteY4" fmla="*/ 0 h 374161"/>
                <a:gd name="connsiteX5" fmla="*/ 0 w 546100"/>
                <a:gd name="connsiteY5" fmla="*/ 145561 h 374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46100" h="374161">
                  <a:moveTo>
                    <a:pt x="0" y="145561"/>
                  </a:moveTo>
                  <a:lnTo>
                    <a:pt x="0" y="374161"/>
                  </a:lnTo>
                  <a:cubicBezTo>
                    <a:pt x="122114" y="599017"/>
                    <a:pt x="204030" y="175847"/>
                    <a:pt x="341313" y="17585"/>
                  </a:cubicBezTo>
                  <a:cubicBezTo>
                    <a:pt x="480114" y="-87923"/>
                    <a:pt x="520312" y="60569"/>
                    <a:pt x="546100" y="57638"/>
                  </a:cubicBezTo>
                  <a:lnTo>
                    <a:pt x="546100" y="0"/>
                  </a:lnTo>
                  <a:cubicBezTo>
                    <a:pt x="372410" y="-378069"/>
                    <a:pt x="139559" y="506046"/>
                    <a:pt x="0" y="145561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1"/>
            <a:ext cx="8077200" cy="1371600"/>
          </a:xfrm>
        </p:spPr>
        <p:txBody>
          <a:bodyPr/>
          <a:lstStyle>
            <a:lvl1pPr>
              <a:defRPr b="1">
                <a:effectLst>
                  <a:reflection blurRad="6350" stA="55000" endA="300" endPos="45500" dir="5400000" sy="-100000" algn="bl" rotWithShape="0"/>
                </a:effectLst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1219200"/>
            <a:ext cx="6400800" cy="838200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5B46AFD6-89E3-47CC-8F39-FA61B564CA05}" type="datetimeFigureOut">
              <a:rPr lang="en-US"/>
              <a:pPr>
                <a:defRPr/>
              </a:pPr>
              <a:t>10/14/11</a:t>
            </a:fld>
            <a:endParaRPr 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8394F2B8-75BA-49E3-BE8D-F1DEBD152C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A8E07E-F584-4039-89A6-12A782F22627}" type="datetimeFigureOut">
              <a:rPr lang="en-US"/>
              <a:pPr>
                <a:defRPr/>
              </a:pPr>
              <a:t>10/14/11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2B92B5-3489-4482-82A6-6D7EAF6661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7FD807-43F6-4755-82F7-C86AD9335494}" type="datetimeFigureOut">
              <a:rPr lang="en-US"/>
              <a:pPr>
                <a:defRPr/>
              </a:pPr>
              <a:t>10/14/11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839C0A-7EA1-412F-81E0-60EBE2F59F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F58227-248E-415F-AD8D-34EA86F90D4D}" type="datetimeFigureOut">
              <a:rPr lang="en-US"/>
              <a:pPr>
                <a:defRPr/>
              </a:pPr>
              <a:t>10/14/11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F39C34-A70E-414C-B187-F8DAFA9A164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969C3E-C745-4986-A802-1F0651A4F8B8}" type="datetimeFigureOut">
              <a:rPr lang="en-US"/>
              <a:pPr>
                <a:defRPr/>
              </a:pPr>
              <a:t>10/14/11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3C6C37-4D9B-4E85-878E-4E420E90A9C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92D88D-B978-4016-96FC-1B9F1953CCF8}" type="datetimeFigureOut">
              <a:rPr lang="en-US"/>
              <a:pPr>
                <a:defRPr/>
              </a:pPr>
              <a:t>10/14/11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88E4C0-BFB4-4D0C-B11D-6894FA4E70C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Business lady.png"/>
          <p:cNvPicPr>
            <a:picLocks noChangeAspect="1"/>
          </p:cNvPicPr>
          <p:nvPr userDrawn="1"/>
        </p:nvPicPr>
        <p:blipFill>
          <a:blip r:embed="rId2"/>
          <a:srcRect l="1666" b="3658"/>
          <a:stretch>
            <a:fillRect/>
          </a:stretch>
        </p:blipFill>
        <p:spPr bwMode="auto">
          <a:xfrm>
            <a:off x="0" y="685800"/>
            <a:ext cx="8991600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Freeform 4"/>
          <p:cNvSpPr/>
          <p:nvPr userDrawn="1"/>
        </p:nvSpPr>
        <p:spPr>
          <a:xfrm>
            <a:off x="-12700" y="-12700"/>
            <a:ext cx="9156700" cy="1689100"/>
          </a:xfrm>
          <a:custGeom>
            <a:avLst/>
            <a:gdLst>
              <a:gd name="connsiteX0" fmla="*/ 0 w 889000"/>
              <a:gd name="connsiteY0" fmla="*/ 0 h 114300"/>
              <a:gd name="connsiteX1" fmla="*/ 889000 w 889000"/>
              <a:gd name="connsiteY1" fmla="*/ 0 h 114300"/>
              <a:gd name="connsiteX2" fmla="*/ 889000 w 889000"/>
              <a:gd name="connsiteY2" fmla="*/ 114300 h 114300"/>
              <a:gd name="connsiteX3" fmla="*/ 0 w 889000"/>
              <a:gd name="connsiteY3" fmla="*/ 114300 h 114300"/>
              <a:gd name="connsiteX4" fmla="*/ 0 w 889000"/>
              <a:gd name="connsiteY4" fmla="*/ 0 h 114300"/>
              <a:gd name="connsiteX0" fmla="*/ 0 w 889000"/>
              <a:gd name="connsiteY0" fmla="*/ 0 h 114300"/>
              <a:gd name="connsiteX1" fmla="*/ 889000 w 889000"/>
              <a:gd name="connsiteY1" fmla="*/ 0 h 114300"/>
              <a:gd name="connsiteX2" fmla="*/ 889000 w 889000"/>
              <a:gd name="connsiteY2" fmla="*/ 114300 h 114300"/>
              <a:gd name="connsiteX3" fmla="*/ 0 w 889000"/>
              <a:gd name="connsiteY3" fmla="*/ 114300 h 114300"/>
              <a:gd name="connsiteX4" fmla="*/ 0 w 889000"/>
              <a:gd name="connsiteY4" fmla="*/ 0 h 114300"/>
              <a:gd name="connsiteX0" fmla="*/ 0 w 889000"/>
              <a:gd name="connsiteY0" fmla="*/ 0 h 114300"/>
              <a:gd name="connsiteX1" fmla="*/ 889000 w 889000"/>
              <a:gd name="connsiteY1" fmla="*/ 0 h 114300"/>
              <a:gd name="connsiteX2" fmla="*/ 889000 w 889000"/>
              <a:gd name="connsiteY2" fmla="*/ 114300 h 114300"/>
              <a:gd name="connsiteX3" fmla="*/ 0 w 889000"/>
              <a:gd name="connsiteY3" fmla="*/ 114300 h 114300"/>
              <a:gd name="connsiteX4" fmla="*/ 0 w 889000"/>
              <a:gd name="connsiteY4" fmla="*/ 0 h 114300"/>
              <a:gd name="connsiteX0" fmla="*/ 0 w 889000"/>
              <a:gd name="connsiteY0" fmla="*/ 0 h 114300"/>
              <a:gd name="connsiteX1" fmla="*/ 889000 w 889000"/>
              <a:gd name="connsiteY1" fmla="*/ 0 h 114300"/>
              <a:gd name="connsiteX2" fmla="*/ 889000 w 889000"/>
              <a:gd name="connsiteY2" fmla="*/ 114300 h 114300"/>
              <a:gd name="connsiteX3" fmla="*/ 0 w 889000"/>
              <a:gd name="connsiteY3" fmla="*/ 114300 h 114300"/>
              <a:gd name="connsiteX4" fmla="*/ 0 w 889000"/>
              <a:gd name="connsiteY4" fmla="*/ 0 h 114300"/>
              <a:gd name="connsiteX0" fmla="*/ 0 w 889000"/>
              <a:gd name="connsiteY0" fmla="*/ 0 h 114300"/>
              <a:gd name="connsiteX1" fmla="*/ 889000 w 889000"/>
              <a:gd name="connsiteY1" fmla="*/ 0 h 114300"/>
              <a:gd name="connsiteX2" fmla="*/ 889000 w 889000"/>
              <a:gd name="connsiteY2" fmla="*/ 114300 h 114300"/>
              <a:gd name="connsiteX3" fmla="*/ 0 w 889000"/>
              <a:gd name="connsiteY3" fmla="*/ 83362 h 114300"/>
              <a:gd name="connsiteX4" fmla="*/ 0 w 889000"/>
              <a:gd name="connsiteY4" fmla="*/ 0 h 114300"/>
              <a:gd name="connsiteX0" fmla="*/ 0 w 889000"/>
              <a:gd name="connsiteY0" fmla="*/ 0 h 114300"/>
              <a:gd name="connsiteX1" fmla="*/ 889000 w 889000"/>
              <a:gd name="connsiteY1" fmla="*/ 0 h 114300"/>
              <a:gd name="connsiteX2" fmla="*/ 889000 w 889000"/>
              <a:gd name="connsiteY2" fmla="*/ 114300 h 114300"/>
              <a:gd name="connsiteX3" fmla="*/ 0 w 889000"/>
              <a:gd name="connsiteY3" fmla="*/ 83362 h 114300"/>
              <a:gd name="connsiteX4" fmla="*/ 0 w 889000"/>
              <a:gd name="connsiteY4" fmla="*/ 0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9000" h="114300">
                <a:moveTo>
                  <a:pt x="0" y="0"/>
                </a:moveTo>
                <a:lnTo>
                  <a:pt x="889000" y="0"/>
                </a:lnTo>
                <a:lnTo>
                  <a:pt x="889000" y="114300"/>
                </a:lnTo>
                <a:cubicBezTo>
                  <a:pt x="592667" y="114300"/>
                  <a:pt x="256876" y="57580"/>
                  <a:pt x="0" y="83362"/>
                </a:cubicBez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Freeform 5"/>
          <p:cNvSpPr/>
          <p:nvPr userDrawn="1"/>
        </p:nvSpPr>
        <p:spPr>
          <a:xfrm flipH="1">
            <a:off x="0" y="1219200"/>
            <a:ext cx="9170988" cy="457200"/>
          </a:xfrm>
          <a:custGeom>
            <a:avLst/>
            <a:gdLst>
              <a:gd name="connsiteX0" fmla="*/ 0 w 546100"/>
              <a:gd name="connsiteY0" fmla="*/ 0 h 228600"/>
              <a:gd name="connsiteX1" fmla="*/ 0 w 546100"/>
              <a:gd name="connsiteY1" fmla="*/ 228600 h 228600"/>
              <a:gd name="connsiteX2" fmla="*/ 546100 w 546100"/>
              <a:gd name="connsiteY2" fmla="*/ 228600 h 228600"/>
              <a:gd name="connsiteX3" fmla="*/ 546100 w 546100"/>
              <a:gd name="connsiteY3" fmla="*/ 12700 h 228600"/>
              <a:gd name="connsiteX4" fmla="*/ 0 w 546100"/>
              <a:gd name="connsiteY4" fmla="*/ 0 h 228600"/>
              <a:gd name="connsiteX0" fmla="*/ 0 w 546100"/>
              <a:gd name="connsiteY0" fmla="*/ 0 h 228600"/>
              <a:gd name="connsiteX1" fmla="*/ 0 w 546100"/>
              <a:gd name="connsiteY1" fmla="*/ 228600 h 228600"/>
              <a:gd name="connsiteX2" fmla="*/ 546100 w 546100"/>
              <a:gd name="connsiteY2" fmla="*/ 228600 h 228600"/>
              <a:gd name="connsiteX3" fmla="*/ 546100 w 546100"/>
              <a:gd name="connsiteY3" fmla="*/ 12700 h 228600"/>
              <a:gd name="connsiteX4" fmla="*/ 0 w 546100"/>
              <a:gd name="connsiteY4" fmla="*/ 0 h 228600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374161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374161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374161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374161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374161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374161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374161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57638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57638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57638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57638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57638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57638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57638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57638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391372 w 546100"/>
              <a:gd name="connsiteY2" fmla="*/ 17585 h 374161"/>
              <a:gd name="connsiteX3" fmla="*/ 546100 w 546100"/>
              <a:gd name="connsiteY3" fmla="*/ 57638 h 374161"/>
              <a:gd name="connsiteX4" fmla="*/ 546100 w 546100"/>
              <a:gd name="connsiteY4" fmla="*/ 0 h 374161"/>
              <a:gd name="connsiteX5" fmla="*/ 0 w 546100"/>
              <a:gd name="connsiteY5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391372 w 546100"/>
              <a:gd name="connsiteY2" fmla="*/ 17585 h 374161"/>
              <a:gd name="connsiteX3" fmla="*/ 546100 w 546100"/>
              <a:gd name="connsiteY3" fmla="*/ 57638 h 374161"/>
              <a:gd name="connsiteX4" fmla="*/ 546100 w 546100"/>
              <a:gd name="connsiteY4" fmla="*/ 0 h 374161"/>
              <a:gd name="connsiteX5" fmla="*/ 0 w 546100"/>
              <a:gd name="connsiteY5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391372 w 546100"/>
              <a:gd name="connsiteY2" fmla="*/ 17585 h 374161"/>
              <a:gd name="connsiteX3" fmla="*/ 546100 w 546100"/>
              <a:gd name="connsiteY3" fmla="*/ 57638 h 374161"/>
              <a:gd name="connsiteX4" fmla="*/ 546100 w 546100"/>
              <a:gd name="connsiteY4" fmla="*/ 0 h 374161"/>
              <a:gd name="connsiteX5" fmla="*/ 0 w 546100"/>
              <a:gd name="connsiteY5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391372 w 546100"/>
              <a:gd name="connsiteY2" fmla="*/ 17585 h 374161"/>
              <a:gd name="connsiteX3" fmla="*/ 546100 w 546100"/>
              <a:gd name="connsiteY3" fmla="*/ 57638 h 374161"/>
              <a:gd name="connsiteX4" fmla="*/ 546100 w 546100"/>
              <a:gd name="connsiteY4" fmla="*/ 0 h 374161"/>
              <a:gd name="connsiteX5" fmla="*/ 0 w 546100"/>
              <a:gd name="connsiteY5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391372 w 546100"/>
              <a:gd name="connsiteY2" fmla="*/ 17585 h 374161"/>
              <a:gd name="connsiteX3" fmla="*/ 546100 w 546100"/>
              <a:gd name="connsiteY3" fmla="*/ 57638 h 374161"/>
              <a:gd name="connsiteX4" fmla="*/ 546100 w 546100"/>
              <a:gd name="connsiteY4" fmla="*/ 0 h 374161"/>
              <a:gd name="connsiteX5" fmla="*/ 0 w 546100"/>
              <a:gd name="connsiteY5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341313 w 546100"/>
              <a:gd name="connsiteY2" fmla="*/ 17585 h 374161"/>
              <a:gd name="connsiteX3" fmla="*/ 546100 w 546100"/>
              <a:gd name="connsiteY3" fmla="*/ 57638 h 374161"/>
              <a:gd name="connsiteX4" fmla="*/ 546100 w 546100"/>
              <a:gd name="connsiteY4" fmla="*/ 0 h 374161"/>
              <a:gd name="connsiteX5" fmla="*/ 0 w 546100"/>
              <a:gd name="connsiteY5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341313 w 546100"/>
              <a:gd name="connsiteY2" fmla="*/ 17585 h 374161"/>
              <a:gd name="connsiteX3" fmla="*/ 546100 w 546100"/>
              <a:gd name="connsiteY3" fmla="*/ 57638 h 374161"/>
              <a:gd name="connsiteX4" fmla="*/ 546100 w 546100"/>
              <a:gd name="connsiteY4" fmla="*/ 0 h 374161"/>
              <a:gd name="connsiteX5" fmla="*/ 0 w 546100"/>
              <a:gd name="connsiteY5" fmla="*/ 145561 h 374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46100" h="374161">
                <a:moveTo>
                  <a:pt x="0" y="145561"/>
                </a:moveTo>
                <a:lnTo>
                  <a:pt x="0" y="374161"/>
                </a:lnTo>
                <a:cubicBezTo>
                  <a:pt x="122114" y="599017"/>
                  <a:pt x="204030" y="175847"/>
                  <a:pt x="341313" y="17585"/>
                </a:cubicBezTo>
                <a:cubicBezTo>
                  <a:pt x="480114" y="-87923"/>
                  <a:pt x="520312" y="60569"/>
                  <a:pt x="546100" y="57638"/>
                </a:cubicBezTo>
                <a:lnTo>
                  <a:pt x="546100" y="0"/>
                </a:lnTo>
                <a:cubicBezTo>
                  <a:pt x="372410" y="-378069"/>
                  <a:pt x="139559" y="506046"/>
                  <a:pt x="0" y="145561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0"/>
                  <a:alpha val="50000"/>
                </a:schemeClr>
              </a:gs>
              <a:gs pos="50000">
                <a:schemeClr val="accent1">
                  <a:lumMod val="5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Freeform 6"/>
          <p:cNvSpPr/>
          <p:nvPr userDrawn="1"/>
        </p:nvSpPr>
        <p:spPr>
          <a:xfrm flipH="1">
            <a:off x="0" y="1237344"/>
            <a:ext cx="9144000" cy="692856"/>
          </a:xfrm>
          <a:custGeom>
            <a:avLst/>
            <a:gdLst>
              <a:gd name="connsiteX0" fmla="*/ 0 w 546100"/>
              <a:gd name="connsiteY0" fmla="*/ 0 h 228600"/>
              <a:gd name="connsiteX1" fmla="*/ 0 w 546100"/>
              <a:gd name="connsiteY1" fmla="*/ 228600 h 228600"/>
              <a:gd name="connsiteX2" fmla="*/ 546100 w 546100"/>
              <a:gd name="connsiteY2" fmla="*/ 228600 h 228600"/>
              <a:gd name="connsiteX3" fmla="*/ 546100 w 546100"/>
              <a:gd name="connsiteY3" fmla="*/ 12700 h 228600"/>
              <a:gd name="connsiteX4" fmla="*/ 0 w 546100"/>
              <a:gd name="connsiteY4" fmla="*/ 0 h 228600"/>
              <a:gd name="connsiteX0" fmla="*/ 0 w 546100"/>
              <a:gd name="connsiteY0" fmla="*/ 0 h 228600"/>
              <a:gd name="connsiteX1" fmla="*/ 0 w 546100"/>
              <a:gd name="connsiteY1" fmla="*/ 228600 h 228600"/>
              <a:gd name="connsiteX2" fmla="*/ 546100 w 546100"/>
              <a:gd name="connsiteY2" fmla="*/ 228600 h 228600"/>
              <a:gd name="connsiteX3" fmla="*/ 546100 w 546100"/>
              <a:gd name="connsiteY3" fmla="*/ 12700 h 228600"/>
              <a:gd name="connsiteX4" fmla="*/ 0 w 546100"/>
              <a:gd name="connsiteY4" fmla="*/ 0 h 228600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374161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374161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374161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374161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374161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374161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374161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57638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57638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57638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57638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57638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57638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57638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57638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391372 w 546100"/>
              <a:gd name="connsiteY2" fmla="*/ 17585 h 374161"/>
              <a:gd name="connsiteX3" fmla="*/ 546100 w 546100"/>
              <a:gd name="connsiteY3" fmla="*/ 57638 h 374161"/>
              <a:gd name="connsiteX4" fmla="*/ 546100 w 546100"/>
              <a:gd name="connsiteY4" fmla="*/ 0 h 374161"/>
              <a:gd name="connsiteX5" fmla="*/ 0 w 546100"/>
              <a:gd name="connsiteY5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391372 w 546100"/>
              <a:gd name="connsiteY2" fmla="*/ 17585 h 374161"/>
              <a:gd name="connsiteX3" fmla="*/ 546100 w 546100"/>
              <a:gd name="connsiteY3" fmla="*/ 57638 h 374161"/>
              <a:gd name="connsiteX4" fmla="*/ 546100 w 546100"/>
              <a:gd name="connsiteY4" fmla="*/ 0 h 374161"/>
              <a:gd name="connsiteX5" fmla="*/ 0 w 546100"/>
              <a:gd name="connsiteY5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391372 w 546100"/>
              <a:gd name="connsiteY2" fmla="*/ 17585 h 374161"/>
              <a:gd name="connsiteX3" fmla="*/ 546100 w 546100"/>
              <a:gd name="connsiteY3" fmla="*/ 57638 h 374161"/>
              <a:gd name="connsiteX4" fmla="*/ 546100 w 546100"/>
              <a:gd name="connsiteY4" fmla="*/ 0 h 374161"/>
              <a:gd name="connsiteX5" fmla="*/ 0 w 546100"/>
              <a:gd name="connsiteY5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391372 w 546100"/>
              <a:gd name="connsiteY2" fmla="*/ 17585 h 374161"/>
              <a:gd name="connsiteX3" fmla="*/ 546100 w 546100"/>
              <a:gd name="connsiteY3" fmla="*/ 57638 h 374161"/>
              <a:gd name="connsiteX4" fmla="*/ 546100 w 546100"/>
              <a:gd name="connsiteY4" fmla="*/ 0 h 374161"/>
              <a:gd name="connsiteX5" fmla="*/ 0 w 546100"/>
              <a:gd name="connsiteY5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391372 w 546100"/>
              <a:gd name="connsiteY2" fmla="*/ 17585 h 374161"/>
              <a:gd name="connsiteX3" fmla="*/ 546100 w 546100"/>
              <a:gd name="connsiteY3" fmla="*/ 57638 h 374161"/>
              <a:gd name="connsiteX4" fmla="*/ 546100 w 546100"/>
              <a:gd name="connsiteY4" fmla="*/ 0 h 374161"/>
              <a:gd name="connsiteX5" fmla="*/ 0 w 546100"/>
              <a:gd name="connsiteY5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341313 w 546100"/>
              <a:gd name="connsiteY2" fmla="*/ 17585 h 374161"/>
              <a:gd name="connsiteX3" fmla="*/ 546100 w 546100"/>
              <a:gd name="connsiteY3" fmla="*/ 57638 h 374161"/>
              <a:gd name="connsiteX4" fmla="*/ 546100 w 546100"/>
              <a:gd name="connsiteY4" fmla="*/ 0 h 374161"/>
              <a:gd name="connsiteX5" fmla="*/ 0 w 546100"/>
              <a:gd name="connsiteY5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341313 w 546100"/>
              <a:gd name="connsiteY2" fmla="*/ 17585 h 374161"/>
              <a:gd name="connsiteX3" fmla="*/ 546100 w 546100"/>
              <a:gd name="connsiteY3" fmla="*/ 57638 h 374161"/>
              <a:gd name="connsiteX4" fmla="*/ 546100 w 546100"/>
              <a:gd name="connsiteY4" fmla="*/ 0 h 374161"/>
              <a:gd name="connsiteX5" fmla="*/ 0 w 546100"/>
              <a:gd name="connsiteY5" fmla="*/ 145561 h 374161"/>
              <a:gd name="connsiteX0" fmla="*/ 0 w 546100"/>
              <a:gd name="connsiteY0" fmla="*/ 145561 h 479669"/>
              <a:gd name="connsiteX1" fmla="*/ 0 w 546100"/>
              <a:gd name="connsiteY1" fmla="*/ 479669 h 479669"/>
              <a:gd name="connsiteX2" fmla="*/ 341313 w 546100"/>
              <a:gd name="connsiteY2" fmla="*/ 17585 h 479669"/>
              <a:gd name="connsiteX3" fmla="*/ 546100 w 546100"/>
              <a:gd name="connsiteY3" fmla="*/ 57638 h 479669"/>
              <a:gd name="connsiteX4" fmla="*/ 546100 w 546100"/>
              <a:gd name="connsiteY4" fmla="*/ 0 h 479669"/>
              <a:gd name="connsiteX5" fmla="*/ 0 w 546100"/>
              <a:gd name="connsiteY5" fmla="*/ 145561 h 479669"/>
              <a:gd name="connsiteX0" fmla="*/ 0 w 546100"/>
              <a:gd name="connsiteY0" fmla="*/ 145561 h 479669"/>
              <a:gd name="connsiteX1" fmla="*/ 0 w 546100"/>
              <a:gd name="connsiteY1" fmla="*/ 479669 h 479669"/>
              <a:gd name="connsiteX2" fmla="*/ 341313 w 546100"/>
              <a:gd name="connsiteY2" fmla="*/ 17585 h 479669"/>
              <a:gd name="connsiteX3" fmla="*/ 546100 w 546100"/>
              <a:gd name="connsiteY3" fmla="*/ 57638 h 479669"/>
              <a:gd name="connsiteX4" fmla="*/ 546100 w 546100"/>
              <a:gd name="connsiteY4" fmla="*/ 0 h 479669"/>
              <a:gd name="connsiteX5" fmla="*/ 0 w 546100"/>
              <a:gd name="connsiteY5" fmla="*/ 145561 h 479669"/>
              <a:gd name="connsiteX0" fmla="*/ 0 w 546100"/>
              <a:gd name="connsiteY0" fmla="*/ 145561 h 479669"/>
              <a:gd name="connsiteX1" fmla="*/ 0 w 546100"/>
              <a:gd name="connsiteY1" fmla="*/ 479669 h 479669"/>
              <a:gd name="connsiteX2" fmla="*/ 341313 w 546100"/>
              <a:gd name="connsiteY2" fmla="*/ 17585 h 479669"/>
              <a:gd name="connsiteX3" fmla="*/ 546100 w 546100"/>
              <a:gd name="connsiteY3" fmla="*/ 57638 h 479669"/>
              <a:gd name="connsiteX4" fmla="*/ 546100 w 546100"/>
              <a:gd name="connsiteY4" fmla="*/ 0 h 479669"/>
              <a:gd name="connsiteX5" fmla="*/ 0 w 546100"/>
              <a:gd name="connsiteY5" fmla="*/ 145561 h 479669"/>
              <a:gd name="connsiteX0" fmla="*/ 0 w 546100"/>
              <a:gd name="connsiteY0" fmla="*/ 145561 h 479669"/>
              <a:gd name="connsiteX1" fmla="*/ 0 w 546100"/>
              <a:gd name="connsiteY1" fmla="*/ 479669 h 479669"/>
              <a:gd name="connsiteX2" fmla="*/ 341313 w 546100"/>
              <a:gd name="connsiteY2" fmla="*/ 17585 h 479669"/>
              <a:gd name="connsiteX3" fmla="*/ 546100 w 546100"/>
              <a:gd name="connsiteY3" fmla="*/ 426915 h 479669"/>
              <a:gd name="connsiteX4" fmla="*/ 546100 w 546100"/>
              <a:gd name="connsiteY4" fmla="*/ 0 h 479669"/>
              <a:gd name="connsiteX5" fmla="*/ 0 w 546100"/>
              <a:gd name="connsiteY5" fmla="*/ 145561 h 479669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41313 w 546100"/>
              <a:gd name="connsiteY2" fmla="*/ 175846 h 637930"/>
              <a:gd name="connsiteX3" fmla="*/ 546100 w 546100"/>
              <a:gd name="connsiteY3" fmla="*/ 585176 h 637930"/>
              <a:gd name="connsiteX4" fmla="*/ 546100 w 546100"/>
              <a:gd name="connsiteY4" fmla="*/ 0 h 637930"/>
              <a:gd name="connsiteX5" fmla="*/ 0 w 546100"/>
              <a:gd name="connsiteY5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41313 w 546100"/>
              <a:gd name="connsiteY2" fmla="*/ 175846 h 637930"/>
              <a:gd name="connsiteX3" fmla="*/ 546100 w 546100"/>
              <a:gd name="connsiteY3" fmla="*/ 585176 h 637930"/>
              <a:gd name="connsiteX4" fmla="*/ 546100 w 546100"/>
              <a:gd name="connsiteY4" fmla="*/ 0 h 637930"/>
              <a:gd name="connsiteX5" fmla="*/ 0 w 546100"/>
              <a:gd name="connsiteY5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41313 w 546100"/>
              <a:gd name="connsiteY2" fmla="*/ 175846 h 637930"/>
              <a:gd name="connsiteX3" fmla="*/ 546100 w 546100"/>
              <a:gd name="connsiteY3" fmla="*/ 163146 h 637930"/>
              <a:gd name="connsiteX4" fmla="*/ 546100 w 546100"/>
              <a:gd name="connsiteY4" fmla="*/ 0 h 637930"/>
              <a:gd name="connsiteX5" fmla="*/ 0 w 546100"/>
              <a:gd name="connsiteY5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41313 w 546100"/>
              <a:gd name="connsiteY2" fmla="*/ 175846 h 637930"/>
              <a:gd name="connsiteX3" fmla="*/ 546100 w 546100"/>
              <a:gd name="connsiteY3" fmla="*/ 163146 h 637930"/>
              <a:gd name="connsiteX4" fmla="*/ 546100 w 546100"/>
              <a:gd name="connsiteY4" fmla="*/ 0 h 637930"/>
              <a:gd name="connsiteX5" fmla="*/ 0 w 546100"/>
              <a:gd name="connsiteY5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41313 w 546100"/>
              <a:gd name="connsiteY2" fmla="*/ 175846 h 637930"/>
              <a:gd name="connsiteX3" fmla="*/ 546100 w 546100"/>
              <a:gd name="connsiteY3" fmla="*/ 163146 h 637930"/>
              <a:gd name="connsiteX4" fmla="*/ 546100 w 546100"/>
              <a:gd name="connsiteY4" fmla="*/ 0 h 637930"/>
              <a:gd name="connsiteX5" fmla="*/ 0 w 546100"/>
              <a:gd name="connsiteY5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04906 w 546100"/>
              <a:gd name="connsiteY2" fmla="*/ 175846 h 637930"/>
              <a:gd name="connsiteX3" fmla="*/ 546100 w 546100"/>
              <a:gd name="connsiteY3" fmla="*/ 163146 h 637930"/>
              <a:gd name="connsiteX4" fmla="*/ 546100 w 546100"/>
              <a:gd name="connsiteY4" fmla="*/ 0 h 637930"/>
              <a:gd name="connsiteX5" fmla="*/ 0 w 546100"/>
              <a:gd name="connsiteY5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04906 w 546100"/>
              <a:gd name="connsiteY2" fmla="*/ 175846 h 637930"/>
              <a:gd name="connsiteX3" fmla="*/ 546100 w 546100"/>
              <a:gd name="connsiteY3" fmla="*/ 163146 h 637930"/>
              <a:gd name="connsiteX4" fmla="*/ 546100 w 546100"/>
              <a:gd name="connsiteY4" fmla="*/ 0 h 637930"/>
              <a:gd name="connsiteX5" fmla="*/ 0 w 546100"/>
              <a:gd name="connsiteY5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04906 w 546100"/>
              <a:gd name="connsiteY2" fmla="*/ 175846 h 637930"/>
              <a:gd name="connsiteX3" fmla="*/ 546100 w 546100"/>
              <a:gd name="connsiteY3" fmla="*/ 163146 h 637930"/>
              <a:gd name="connsiteX4" fmla="*/ 546100 w 546100"/>
              <a:gd name="connsiteY4" fmla="*/ 0 h 637930"/>
              <a:gd name="connsiteX5" fmla="*/ 0 w 546100"/>
              <a:gd name="connsiteY5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04906 w 546100"/>
              <a:gd name="connsiteY2" fmla="*/ 175846 h 637930"/>
              <a:gd name="connsiteX3" fmla="*/ 546100 w 546100"/>
              <a:gd name="connsiteY3" fmla="*/ 163146 h 637930"/>
              <a:gd name="connsiteX4" fmla="*/ 546100 w 546100"/>
              <a:gd name="connsiteY4" fmla="*/ 0 h 637930"/>
              <a:gd name="connsiteX5" fmla="*/ 0 w 546100"/>
              <a:gd name="connsiteY5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04906 w 546100"/>
              <a:gd name="connsiteY2" fmla="*/ 175846 h 637930"/>
              <a:gd name="connsiteX3" fmla="*/ 546100 w 546100"/>
              <a:gd name="connsiteY3" fmla="*/ 163146 h 637930"/>
              <a:gd name="connsiteX4" fmla="*/ 546100 w 546100"/>
              <a:gd name="connsiteY4" fmla="*/ 0 h 637930"/>
              <a:gd name="connsiteX5" fmla="*/ 0 w 546100"/>
              <a:gd name="connsiteY5" fmla="*/ 303822 h 637930"/>
              <a:gd name="connsiteX0" fmla="*/ 0 w 546100"/>
              <a:gd name="connsiteY0" fmla="*/ 177406 h 511514"/>
              <a:gd name="connsiteX1" fmla="*/ 0 w 546100"/>
              <a:gd name="connsiteY1" fmla="*/ 511514 h 511514"/>
              <a:gd name="connsiteX2" fmla="*/ 304906 w 546100"/>
              <a:gd name="connsiteY2" fmla="*/ 49430 h 511514"/>
              <a:gd name="connsiteX3" fmla="*/ 546100 w 546100"/>
              <a:gd name="connsiteY3" fmla="*/ 36730 h 511514"/>
              <a:gd name="connsiteX4" fmla="*/ 546100 w 546100"/>
              <a:gd name="connsiteY4" fmla="*/ 0 h 511514"/>
              <a:gd name="connsiteX5" fmla="*/ 0 w 546100"/>
              <a:gd name="connsiteY5" fmla="*/ 177406 h 511514"/>
              <a:gd name="connsiteX0" fmla="*/ 0 w 546100"/>
              <a:gd name="connsiteY0" fmla="*/ 177406 h 1875164"/>
              <a:gd name="connsiteX1" fmla="*/ 0 w 546100"/>
              <a:gd name="connsiteY1" fmla="*/ 511514 h 1875164"/>
              <a:gd name="connsiteX2" fmla="*/ 304906 w 546100"/>
              <a:gd name="connsiteY2" fmla="*/ 49430 h 1875164"/>
              <a:gd name="connsiteX3" fmla="*/ 546100 w 546100"/>
              <a:gd name="connsiteY3" fmla="*/ 36730 h 1875164"/>
              <a:gd name="connsiteX4" fmla="*/ 546100 w 546100"/>
              <a:gd name="connsiteY4" fmla="*/ 0 h 1875164"/>
              <a:gd name="connsiteX5" fmla="*/ 295804 w 546100"/>
              <a:gd name="connsiteY5" fmla="*/ 1875164 h 1875164"/>
              <a:gd name="connsiteX6" fmla="*/ 0 w 546100"/>
              <a:gd name="connsiteY6" fmla="*/ 177406 h 1875164"/>
              <a:gd name="connsiteX0" fmla="*/ 0 w 546100"/>
              <a:gd name="connsiteY0" fmla="*/ 261685 h 595793"/>
              <a:gd name="connsiteX1" fmla="*/ 0 w 546100"/>
              <a:gd name="connsiteY1" fmla="*/ 595793 h 595793"/>
              <a:gd name="connsiteX2" fmla="*/ 304906 w 546100"/>
              <a:gd name="connsiteY2" fmla="*/ 133709 h 595793"/>
              <a:gd name="connsiteX3" fmla="*/ 546100 w 546100"/>
              <a:gd name="connsiteY3" fmla="*/ 121009 h 595793"/>
              <a:gd name="connsiteX4" fmla="*/ 546100 w 546100"/>
              <a:gd name="connsiteY4" fmla="*/ 84279 h 595793"/>
              <a:gd name="connsiteX5" fmla="*/ 332211 w 546100"/>
              <a:gd name="connsiteY5" fmla="*/ 0 h 595793"/>
              <a:gd name="connsiteX6" fmla="*/ 0 w 546100"/>
              <a:gd name="connsiteY6" fmla="*/ 261685 h 595793"/>
              <a:gd name="connsiteX0" fmla="*/ 0 w 546100"/>
              <a:gd name="connsiteY0" fmla="*/ 261685 h 595793"/>
              <a:gd name="connsiteX1" fmla="*/ 0 w 546100"/>
              <a:gd name="connsiteY1" fmla="*/ 595793 h 595793"/>
              <a:gd name="connsiteX2" fmla="*/ 304906 w 546100"/>
              <a:gd name="connsiteY2" fmla="*/ 133709 h 595793"/>
              <a:gd name="connsiteX3" fmla="*/ 546100 w 546100"/>
              <a:gd name="connsiteY3" fmla="*/ 121009 h 595793"/>
              <a:gd name="connsiteX4" fmla="*/ 546100 w 546100"/>
              <a:gd name="connsiteY4" fmla="*/ 84279 h 595793"/>
              <a:gd name="connsiteX5" fmla="*/ 332211 w 546100"/>
              <a:gd name="connsiteY5" fmla="*/ 0 h 595793"/>
              <a:gd name="connsiteX6" fmla="*/ 0 w 546100"/>
              <a:gd name="connsiteY6" fmla="*/ 261685 h 595793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04906 w 546100"/>
              <a:gd name="connsiteY2" fmla="*/ 175846 h 637930"/>
              <a:gd name="connsiteX3" fmla="*/ 546100 w 546100"/>
              <a:gd name="connsiteY3" fmla="*/ 163146 h 637930"/>
              <a:gd name="connsiteX4" fmla="*/ 546100 w 546100"/>
              <a:gd name="connsiteY4" fmla="*/ 0 h 637930"/>
              <a:gd name="connsiteX5" fmla="*/ 332211 w 546100"/>
              <a:gd name="connsiteY5" fmla="*/ 42137 h 637930"/>
              <a:gd name="connsiteX6" fmla="*/ 0 w 546100"/>
              <a:gd name="connsiteY6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04906 w 546100"/>
              <a:gd name="connsiteY2" fmla="*/ 175846 h 637930"/>
              <a:gd name="connsiteX3" fmla="*/ 546100 w 546100"/>
              <a:gd name="connsiteY3" fmla="*/ 163146 h 637930"/>
              <a:gd name="connsiteX4" fmla="*/ 546100 w 546100"/>
              <a:gd name="connsiteY4" fmla="*/ 0 h 637930"/>
              <a:gd name="connsiteX5" fmla="*/ 332211 w 546100"/>
              <a:gd name="connsiteY5" fmla="*/ 42137 h 637930"/>
              <a:gd name="connsiteX6" fmla="*/ 0 w 546100"/>
              <a:gd name="connsiteY6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04906 w 546100"/>
              <a:gd name="connsiteY2" fmla="*/ 175846 h 637930"/>
              <a:gd name="connsiteX3" fmla="*/ 546100 w 546100"/>
              <a:gd name="connsiteY3" fmla="*/ 163146 h 637930"/>
              <a:gd name="connsiteX4" fmla="*/ 546100 w 546100"/>
              <a:gd name="connsiteY4" fmla="*/ 0 h 637930"/>
              <a:gd name="connsiteX5" fmla="*/ 332211 w 546100"/>
              <a:gd name="connsiteY5" fmla="*/ 42137 h 637930"/>
              <a:gd name="connsiteX6" fmla="*/ 0 w 546100"/>
              <a:gd name="connsiteY6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04906 w 546100"/>
              <a:gd name="connsiteY2" fmla="*/ 175846 h 637930"/>
              <a:gd name="connsiteX3" fmla="*/ 546100 w 546100"/>
              <a:gd name="connsiteY3" fmla="*/ 163146 h 637930"/>
              <a:gd name="connsiteX4" fmla="*/ 546100 w 546100"/>
              <a:gd name="connsiteY4" fmla="*/ 0 h 637930"/>
              <a:gd name="connsiteX5" fmla="*/ 332211 w 546100"/>
              <a:gd name="connsiteY5" fmla="*/ 42137 h 637930"/>
              <a:gd name="connsiteX6" fmla="*/ 0 w 546100"/>
              <a:gd name="connsiteY6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04906 w 546100"/>
              <a:gd name="connsiteY2" fmla="*/ 175846 h 637930"/>
              <a:gd name="connsiteX3" fmla="*/ 546100 w 546100"/>
              <a:gd name="connsiteY3" fmla="*/ 163146 h 637930"/>
              <a:gd name="connsiteX4" fmla="*/ 546100 w 546100"/>
              <a:gd name="connsiteY4" fmla="*/ 0 h 637930"/>
              <a:gd name="connsiteX5" fmla="*/ 332211 w 546100"/>
              <a:gd name="connsiteY5" fmla="*/ 42137 h 637930"/>
              <a:gd name="connsiteX6" fmla="*/ 0 w 546100"/>
              <a:gd name="connsiteY6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04906 w 546100"/>
              <a:gd name="connsiteY2" fmla="*/ 175846 h 637930"/>
              <a:gd name="connsiteX3" fmla="*/ 546100 w 546100"/>
              <a:gd name="connsiteY3" fmla="*/ 163146 h 637930"/>
              <a:gd name="connsiteX4" fmla="*/ 546100 w 546100"/>
              <a:gd name="connsiteY4" fmla="*/ 0 h 637930"/>
              <a:gd name="connsiteX5" fmla="*/ 332211 w 546100"/>
              <a:gd name="connsiteY5" fmla="*/ 42137 h 637930"/>
              <a:gd name="connsiteX6" fmla="*/ 0 w 546100"/>
              <a:gd name="connsiteY6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04906 w 546100"/>
              <a:gd name="connsiteY2" fmla="*/ 175846 h 637930"/>
              <a:gd name="connsiteX3" fmla="*/ 546100 w 546100"/>
              <a:gd name="connsiteY3" fmla="*/ 163146 h 637930"/>
              <a:gd name="connsiteX4" fmla="*/ 546100 w 546100"/>
              <a:gd name="connsiteY4" fmla="*/ 0 h 637930"/>
              <a:gd name="connsiteX5" fmla="*/ 332211 w 546100"/>
              <a:gd name="connsiteY5" fmla="*/ 42137 h 637930"/>
              <a:gd name="connsiteX6" fmla="*/ 0 w 546100"/>
              <a:gd name="connsiteY6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04906 w 546100"/>
              <a:gd name="connsiteY2" fmla="*/ 175846 h 637930"/>
              <a:gd name="connsiteX3" fmla="*/ 546100 w 546100"/>
              <a:gd name="connsiteY3" fmla="*/ 163146 h 637930"/>
              <a:gd name="connsiteX4" fmla="*/ 546100 w 546100"/>
              <a:gd name="connsiteY4" fmla="*/ 0 h 637930"/>
              <a:gd name="connsiteX5" fmla="*/ 332211 w 546100"/>
              <a:gd name="connsiteY5" fmla="*/ 42137 h 637930"/>
              <a:gd name="connsiteX6" fmla="*/ 0 w 546100"/>
              <a:gd name="connsiteY6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04906 w 546100"/>
              <a:gd name="connsiteY2" fmla="*/ 175846 h 637930"/>
              <a:gd name="connsiteX3" fmla="*/ 546100 w 546100"/>
              <a:gd name="connsiteY3" fmla="*/ 278165 h 637930"/>
              <a:gd name="connsiteX4" fmla="*/ 546100 w 546100"/>
              <a:gd name="connsiteY4" fmla="*/ 0 h 637930"/>
              <a:gd name="connsiteX5" fmla="*/ 332211 w 546100"/>
              <a:gd name="connsiteY5" fmla="*/ 42137 h 637930"/>
              <a:gd name="connsiteX6" fmla="*/ 0 w 546100"/>
              <a:gd name="connsiteY6" fmla="*/ 303822 h 637930"/>
              <a:gd name="connsiteX0" fmla="*/ 0 w 546100"/>
              <a:gd name="connsiteY0" fmla="*/ 261685 h 595793"/>
              <a:gd name="connsiteX1" fmla="*/ 0 w 546100"/>
              <a:gd name="connsiteY1" fmla="*/ 595793 h 595793"/>
              <a:gd name="connsiteX2" fmla="*/ 304906 w 546100"/>
              <a:gd name="connsiteY2" fmla="*/ 133709 h 595793"/>
              <a:gd name="connsiteX3" fmla="*/ 546100 w 546100"/>
              <a:gd name="connsiteY3" fmla="*/ 236028 h 595793"/>
              <a:gd name="connsiteX4" fmla="*/ 546100 w 546100"/>
              <a:gd name="connsiteY4" fmla="*/ 72882 h 595793"/>
              <a:gd name="connsiteX5" fmla="*/ 332211 w 546100"/>
              <a:gd name="connsiteY5" fmla="*/ 0 h 595793"/>
              <a:gd name="connsiteX6" fmla="*/ 0 w 546100"/>
              <a:gd name="connsiteY6" fmla="*/ 261685 h 595793"/>
              <a:gd name="connsiteX0" fmla="*/ 0 w 546100"/>
              <a:gd name="connsiteY0" fmla="*/ 261685 h 595793"/>
              <a:gd name="connsiteX1" fmla="*/ 0 w 546100"/>
              <a:gd name="connsiteY1" fmla="*/ 595793 h 595793"/>
              <a:gd name="connsiteX2" fmla="*/ 304906 w 546100"/>
              <a:gd name="connsiteY2" fmla="*/ 133709 h 595793"/>
              <a:gd name="connsiteX3" fmla="*/ 546100 w 546100"/>
              <a:gd name="connsiteY3" fmla="*/ 236028 h 595793"/>
              <a:gd name="connsiteX4" fmla="*/ 546100 w 546100"/>
              <a:gd name="connsiteY4" fmla="*/ 72882 h 595793"/>
              <a:gd name="connsiteX5" fmla="*/ 332211 w 546100"/>
              <a:gd name="connsiteY5" fmla="*/ 0 h 595793"/>
              <a:gd name="connsiteX6" fmla="*/ 0 w 546100"/>
              <a:gd name="connsiteY6" fmla="*/ 261685 h 595793"/>
              <a:gd name="connsiteX0" fmla="*/ 0 w 546100"/>
              <a:gd name="connsiteY0" fmla="*/ 261685 h 595793"/>
              <a:gd name="connsiteX1" fmla="*/ 0 w 546100"/>
              <a:gd name="connsiteY1" fmla="*/ 595793 h 595793"/>
              <a:gd name="connsiteX2" fmla="*/ 304906 w 546100"/>
              <a:gd name="connsiteY2" fmla="*/ 133709 h 595793"/>
              <a:gd name="connsiteX3" fmla="*/ 546100 w 546100"/>
              <a:gd name="connsiteY3" fmla="*/ 236028 h 595793"/>
              <a:gd name="connsiteX4" fmla="*/ 546100 w 546100"/>
              <a:gd name="connsiteY4" fmla="*/ 72882 h 595793"/>
              <a:gd name="connsiteX5" fmla="*/ 332211 w 546100"/>
              <a:gd name="connsiteY5" fmla="*/ 0 h 595793"/>
              <a:gd name="connsiteX6" fmla="*/ 0 w 546100"/>
              <a:gd name="connsiteY6" fmla="*/ 261685 h 5957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6100" h="595793">
                <a:moveTo>
                  <a:pt x="0" y="261685"/>
                </a:moveTo>
                <a:lnTo>
                  <a:pt x="0" y="595793"/>
                </a:lnTo>
                <a:cubicBezTo>
                  <a:pt x="123631" y="609634"/>
                  <a:pt x="167623" y="291971"/>
                  <a:pt x="304906" y="133709"/>
                </a:cubicBezTo>
                <a:cubicBezTo>
                  <a:pt x="463427" y="-94891"/>
                  <a:pt x="520312" y="238959"/>
                  <a:pt x="546100" y="236028"/>
                </a:cubicBezTo>
                <a:cubicBezTo>
                  <a:pt x="546100" y="223785"/>
                  <a:pt x="546858" y="179937"/>
                  <a:pt x="546100" y="72882"/>
                </a:cubicBezTo>
                <a:cubicBezTo>
                  <a:pt x="521070" y="6688"/>
                  <a:pt x="420194" y="-155983"/>
                  <a:pt x="332211" y="0"/>
                </a:cubicBezTo>
                <a:cubicBezTo>
                  <a:pt x="241194" y="50637"/>
                  <a:pt x="84949" y="531100"/>
                  <a:pt x="0" y="261685"/>
                </a:cubicBezTo>
                <a:close/>
              </a:path>
            </a:pathLst>
          </a:custGeom>
          <a:gradFill>
            <a:gsLst>
              <a:gs pos="100000">
                <a:schemeClr val="accent1">
                  <a:lumMod val="60000"/>
                  <a:lumOff val="40000"/>
                  <a:alpha val="21000"/>
                </a:schemeClr>
              </a:gs>
              <a:gs pos="50000">
                <a:schemeClr val="accent1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Freeform 7"/>
          <p:cNvSpPr/>
          <p:nvPr userDrawn="1"/>
        </p:nvSpPr>
        <p:spPr>
          <a:xfrm flipH="1">
            <a:off x="0" y="1331475"/>
            <a:ext cx="9144000" cy="789425"/>
          </a:xfrm>
          <a:custGeom>
            <a:avLst/>
            <a:gdLst>
              <a:gd name="connsiteX0" fmla="*/ 0 w 546100"/>
              <a:gd name="connsiteY0" fmla="*/ 0 h 228600"/>
              <a:gd name="connsiteX1" fmla="*/ 0 w 546100"/>
              <a:gd name="connsiteY1" fmla="*/ 228600 h 228600"/>
              <a:gd name="connsiteX2" fmla="*/ 546100 w 546100"/>
              <a:gd name="connsiteY2" fmla="*/ 228600 h 228600"/>
              <a:gd name="connsiteX3" fmla="*/ 546100 w 546100"/>
              <a:gd name="connsiteY3" fmla="*/ 12700 h 228600"/>
              <a:gd name="connsiteX4" fmla="*/ 0 w 546100"/>
              <a:gd name="connsiteY4" fmla="*/ 0 h 228600"/>
              <a:gd name="connsiteX0" fmla="*/ 0 w 546100"/>
              <a:gd name="connsiteY0" fmla="*/ 0 h 228600"/>
              <a:gd name="connsiteX1" fmla="*/ 0 w 546100"/>
              <a:gd name="connsiteY1" fmla="*/ 228600 h 228600"/>
              <a:gd name="connsiteX2" fmla="*/ 546100 w 546100"/>
              <a:gd name="connsiteY2" fmla="*/ 228600 h 228600"/>
              <a:gd name="connsiteX3" fmla="*/ 546100 w 546100"/>
              <a:gd name="connsiteY3" fmla="*/ 12700 h 228600"/>
              <a:gd name="connsiteX4" fmla="*/ 0 w 546100"/>
              <a:gd name="connsiteY4" fmla="*/ 0 h 228600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374161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374161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374161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374161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374161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374161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374161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57638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57638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57638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57638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57638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57638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57638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57638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391372 w 546100"/>
              <a:gd name="connsiteY2" fmla="*/ 17585 h 374161"/>
              <a:gd name="connsiteX3" fmla="*/ 546100 w 546100"/>
              <a:gd name="connsiteY3" fmla="*/ 57638 h 374161"/>
              <a:gd name="connsiteX4" fmla="*/ 546100 w 546100"/>
              <a:gd name="connsiteY4" fmla="*/ 0 h 374161"/>
              <a:gd name="connsiteX5" fmla="*/ 0 w 546100"/>
              <a:gd name="connsiteY5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391372 w 546100"/>
              <a:gd name="connsiteY2" fmla="*/ 17585 h 374161"/>
              <a:gd name="connsiteX3" fmla="*/ 546100 w 546100"/>
              <a:gd name="connsiteY3" fmla="*/ 57638 h 374161"/>
              <a:gd name="connsiteX4" fmla="*/ 546100 w 546100"/>
              <a:gd name="connsiteY4" fmla="*/ 0 h 374161"/>
              <a:gd name="connsiteX5" fmla="*/ 0 w 546100"/>
              <a:gd name="connsiteY5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391372 w 546100"/>
              <a:gd name="connsiteY2" fmla="*/ 17585 h 374161"/>
              <a:gd name="connsiteX3" fmla="*/ 546100 w 546100"/>
              <a:gd name="connsiteY3" fmla="*/ 57638 h 374161"/>
              <a:gd name="connsiteX4" fmla="*/ 546100 w 546100"/>
              <a:gd name="connsiteY4" fmla="*/ 0 h 374161"/>
              <a:gd name="connsiteX5" fmla="*/ 0 w 546100"/>
              <a:gd name="connsiteY5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391372 w 546100"/>
              <a:gd name="connsiteY2" fmla="*/ 17585 h 374161"/>
              <a:gd name="connsiteX3" fmla="*/ 546100 w 546100"/>
              <a:gd name="connsiteY3" fmla="*/ 57638 h 374161"/>
              <a:gd name="connsiteX4" fmla="*/ 546100 w 546100"/>
              <a:gd name="connsiteY4" fmla="*/ 0 h 374161"/>
              <a:gd name="connsiteX5" fmla="*/ 0 w 546100"/>
              <a:gd name="connsiteY5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391372 w 546100"/>
              <a:gd name="connsiteY2" fmla="*/ 17585 h 374161"/>
              <a:gd name="connsiteX3" fmla="*/ 546100 w 546100"/>
              <a:gd name="connsiteY3" fmla="*/ 57638 h 374161"/>
              <a:gd name="connsiteX4" fmla="*/ 546100 w 546100"/>
              <a:gd name="connsiteY4" fmla="*/ 0 h 374161"/>
              <a:gd name="connsiteX5" fmla="*/ 0 w 546100"/>
              <a:gd name="connsiteY5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341313 w 546100"/>
              <a:gd name="connsiteY2" fmla="*/ 17585 h 374161"/>
              <a:gd name="connsiteX3" fmla="*/ 546100 w 546100"/>
              <a:gd name="connsiteY3" fmla="*/ 57638 h 374161"/>
              <a:gd name="connsiteX4" fmla="*/ 546100 w 546100"/>
              <a:gd name="connsiteY4" fmla="*/ 0 h 374161"/>
              <a:gd name="connsiteX5" fmla="*/ 0 w 546100"/>
              <a:gd name="connsiteY5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341313 w 546100"/>
              <a:gd name="connsiteY2" fmla="*/ 17585 h 374161"/>
              <a:gd name="connsiteX3" fmla="*/ 546100 w 546100"/>
              <a:gd name="connsiteY3" fmla="*/ 57638 h 374161"/>
              <a:gd name="connsiteX4" fmla="*/ 546100 w 546100"/>
              <a:gd name="connsiteY4" fmla="*/ 0 h 374161"/>
              <a:gd name="connsiteX5" fmla="*/ 0 w 546100"/>
              <a:gd name="connsiteY5" fmla="*/ 145561 h 374161"/>
              <a:gd name="connsiteX0" fmla="*/ 0 w 546100"/>
              <a:gd name="connsiteY0" fmla="*/ 145561 h 479669"/>
              <a:gd name="connsiteX1" fmla="*/ 0 w 546100"/>
              <a:gd name="connsiteY1" fmla="*/ 479669 h 479669"/>
              <a:gd name="connsiteX2" fmla="*/ 341313 w 546100"/>
              <a:gd name="connsiteY2" fmla="*/ 17585 h 479669"/>
              <a:gd name="connsiteX3" fmla="*/ 546100 w 546100"/>
              <a:gd name="connsiteY3" fmla="*/ 57638 h 479669"/>
              <a:gd name="connsiteX4" fmla="*/ 546100 w 546100"/>
              <a:gd name="connsiteY4" fmla="*/ 0 h 479669"/>
              <a:gd name="connsiteX5" fmla="*/ 0 w 546100"/>
              <a:gd name="connsiteY5" fmla="*/ 145561 h 479669"/>
              <a:gd name="connsiteX0" fmla="*/ 0 w 546100"/>
              <a:gd name="connsiteY0" fmla="*/ 145561 h 479669"/>
              <a:gd name="connsiteX1" fmla="*/ 0 w 546100"/>
              <a:gd name="connsiteY1" fmla="*/ 479669 h 479669"/>
              <a:gd name="connsiteX2" fmla="*/ 341313 w 546100"/>
              <a:gd name="connsiteY2" fmla="*/ 17585 h 479669"/>
              <a:gd name="connsiteX3" fmla="*/ 546100 w 546100"/>
              <a:gd name="connsiteY3" fmla="*/ 57638 h 479669"/>
              <a:gd name="connsiteX4" fmla="*/ 546100 w 546100"/>
              <a:gd name="connsiteY4" fmla="*/ 0 h 479669"/>
              <a:gd name="connsiteX5" fmla="*/ 0 w 546100"/>
              <a:gd name="connsiteY5" fmla="*/ 145561 h 479669"/>
              <a:gd name="connsiteX0" fmla="*/ 0 w 546100"/>
              <a:gd name="connsiteY0" fmla="*/ 145561 h 479669"/>
              <a:gd name="connsiteX1" fmla="*/ 0 w 546100"/>
              <a:gd name="connsiteY1" fmla="*/ 479669 h 479669"/>
              <a:gd name="connsiteX2" fmla="*/ 341313 w 546100"/>
              <a:gd name="connsiteY2" fmla="*/ 17585 h 479669"/>
              <a:gd name="connsiteX3" fmla="*/ 546100 w 546100"/>
              <a:gd name="connsiteY3" fmla="*/ 57638 h 479669"/>
              <a:gd name="connsiteX4" fmla="*/ 546100 w 546100"/>
              <a:gd name="connsiteY4" fmla="*/ 0 h 479669"/>
              <a:gd name="connsiteX5" fmla="*/ 0 w 546100"/>
              <a:gd name="connsiteY5" fmla="*/ 145561 h 479669"/>
              <a:gd name="connsiteX0" fmla="*/ 0 w 546100"/>
              <a:gd name="connsiteY0" fmla="*/ 145561 h 479669"/>
              <a:gd name="connsiteX1" fmla="*/ 0 w 546100"/>
              <a:gd name="connsiteY1" fmla="*/ 479669 h 479669"/>
              <a:gd name="connsiteX2" fmla="*/ 341313 w 546100"/>
              <a:gd name="connsiteY2" fmla="*/ 17585 h 479669"/>
              <a:gd name="connsiteX3" fmla="*/ 546100 w 546100"/>
              <a:gd name="connsiteY3" fmla="*/ 426915 h 479669"/>
              <a:gd name="connsiteX4" fmla="*/ 546100 w 546100"/>
              <a:gd name="connsiteY4" fmla="*/ 0 h 479669"/>
              <a:gd name="connsiteX5" fmla="*/ 0 w 546100"/>
              <a:gd name="connsiteY5" fmla="*/ 145561 h 479669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41313 w 546100"/>
              <a:gd name="connsiteY2" fmla="*/ 175846 h 637930"/>
              <a:gd name="connsiteX3" fmla="*/ 546100 w 546100"/>
              <a:gd name="connsiteY3" fmla="*/ 585176 h 637930"/>
              <a:gd name="connsiteX4" fmla="*/ 546100 w 546100"/>
              <a:gd name="connsiteY4" fmla="*/ 0 h 637930"/>
              <a:gd name="connsiteX5" fmla="*/ 0 w 546100"/>
              <a:gd name="connsiteY5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41313 w 546100"/>
              <a:gd name="connsiteY2" fmla="*/ 175846 h 637930"/>
              <a:gd name="connsiteX3" fmla="*/ 546100 w 546100"/>
              <a:gd name="connsiteY3" fmla="*/ 585176 h 637930"/>
              <a:gd name="connsiteX4" fmla="*/ 546100 w 546100"/>
              <a:gd name="connsiteY4" fmla="*/ 0 h 637930"/>
              <a:gd name="connsiteX5" fmla="*/ 0 w 546100"/>
              <a:gd name="connsiteY5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41313 w 546100"/>
              <a:gd name="connsiteY2" fmla="*/ 175846 h 637930"/>
              <a:gd name="connsiteX3" fmla="*/ 546100 w 546100"/>
              <a:gd name="connsiteY3" fmla="*/ 163146 h 637930"/>
              <a:gd name="connsiteX4" fmla="*/ 546100 w 546100"/>
              <a:gd name="connsiteY4" fmla="*/ 0 h 637930"/>
              <a:gd name="connsiteX5" fmla="*/ 0 w 546100"/>
              <a:gd name="connsiteY5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41313 w 546100"/>
              <a:gd name="connsiteY2" fmla="*/ 175846 h 637930"/>
              <a:gd name="connsiteX3" fmla="*/ 546100 w 546100"/>
              <a:gd name="connsiteY3" fmla="*/ 163146 h 637930"/>
              <a:gd name="connsiteX4" fmla="*/ 546100 w 546100"/>
              <a:gd name="connsiteY4" fmla="*/ 0 h 637930"/>
              <a:gd name="connsiteX5" fmla="*/ 0 w 546100"/>
              <a:gd name="connsiteY5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41313 w 546100"/>
              <a:gd name="connsiteY2" fmla="*/ 175846 h 637930"/>
              <a:gd name="connsiteX3" fmla="*/ 546100 w 546100"/>
              <a:gd name="connsiteY3" fmla="*/ 163146 h 637930"/>
              <a:gd name="connsiteX4" fmla="*/ 546100 w 546100"/>
              <a:gd name="connsiteY4" fmla="*/ 0 h 637930"/>
              <a:gd name="connsiteX5" fmla="*/ 0 w 546100"/>
              <a:gd name="connsiteY5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04906 w 546100"/>
              <a:gd name="connsiteY2" fmla="*/ 175846 h 637930"/>
              <a:gd name="connsiteX3" fmla="*/ 546100 w 546100"/>
              <a:gd name="connsiteY3" fmla="*/ 163146 h 637930"/>
              <a:gd name="connsiteX4" fmla="*/ 546100 w 546100"/>
              <a:gd name="connsiteY4" fmla="*/ 0 h 637930"/>
              <a:gd name="connsiteX5" fmla="*/ 0 w 546100"/>
              <a:gd name="connsiteY5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04906 w 546100"/>
              <a:gd name="connsiteY2" fmla="*/ 175846 h 637930"/>
              <a:gd name="connsiteX3" fmla="*/ 546100 w 546100"/>
              <a:gd name="connsiteY3" fmla="*/ 163146 h 637930"/>
              <a:gd name="connsiteX4" fmla="*/ 546100 w 546100"/>
              <a:gd name="connsiteY4" fmla="*/ 0 h 637930"/>
              <a:gd name="connsiteX5" fmla="*/ 0 w 546100"/>
              <a:gd name="connsiteY5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04906 w 546100"/>
              <a:gd name="connsiteY2" fmla="*/ 175846 h 637930"/>
              <a:gd name="connsiteX3" fmla="*/ 546100 w 546100"/>
              <a:gd name="connsiteY3" fmla="*/ 163146 h 637930"/>
              <a:gd name="connsiteX4" fmla="*/ 546100 w 546100"/>
              <a:gd name="connsiteY4" fmla="*/ 0 h 637930"/>
              <a:gd name="connsiteX5" fmla="*/ 0 w 546100"/>
              <a:gd name="connsiteY5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04906 w 546100"/>
              <a:gd name="connsiteY2" fmla="*/ 175846 h 637930"/>
              <a:gd name="connsiteX3" fmla="*/ 546100 w 546100"/>
              <a:gd name="connsiteY3" fmla="*/ 163146 h 637930"/>
              <a:gd name="connsiteX4" fmla="*/ 546100 w 546100"/>
              <a:gd name="connsiteY4" fmla="*/ 0 h 637930"/>
              <a:gd name="connsiteX5" fmla="*/ 0 w 546100"/>
              <a:gd name="connsiteY5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04906 w 546100"/>
              <a:gd name="connsiteY2" fmla="*/ 175846 h 637930"/>
              <a:gd name="connsiteX3" fmla="*/ 546100 w 546100"/>
              <a:gd name="connsiteY3" fmla="*/ 163146 h 637930"/>
              <a:gd name="connsiteX4" fmla="*/ 546100 w 546100"/>
              <a:gd name="connsiteY4" fmla="*/ 0 h 637930"/>
              <a:gd name="connsiteX5" fmla="*/ 0 w 546100"/>
              <a:gd name="connsiteY5" fmla="*/ 303822 h 637930"/>
              <a:gd name="connsiteX0" fmla="*/ 0 w 546100"/>
              <a:gd name="connsiteY0" fmla="*/ 177406 h 511514"/>
              <a:gd name="connsiteX1" fmla="*/ 0 w 546100"/>
              <a:gd name="connsiteY1" fmla="*/ 511514 h 511514"/>
              <a:gd name="connsiteX2" fmla="*/ 304906 w 546100"/>
              <a:gd name="connsiteY2" fmla="*/ 49430 h 511514"/>
              <a:gd name="connsiteX3" fmla="*/ 546100 w 546100"/>
              <a:gd name="connsiteY3" fmla="*/ 36730 h 511514"/>
              <a:gd name="connsiteX4" fmla="*/ 546100 w 546100"/>
              <a:gd name="connsiteY4" fmla="*/ 0 h 511514"/>
              <a:gd name="connsiteX5" fmla="*/ 0 w 546100"/>
              <a:gd name="connsiteY5" fmla="*/ 177406 h 511514"/>
              <a:gd name="connsiteX0" fmla="*/ 0 w 546100"/>
              <a:gd name="connsiteY0" fmla="*/ 177406 h 1875164"/>
              <a:gd name="connsiteX1" fmla="*/ 0 w 546100"/>
              <a:gd name="connsiteY1" fmla="*/ 511514 h 1875164"/>
              <a:gd name="connsiteX2" fmla="*/ 304906 w 546100"/>
              <a:gd name="connsiteY2" fmla="*/ 49430 h 1875164"/>
              <a:gd name="connsiteX3" fmla="*/ 546100 w 546100"/>
              <a:gd name="connsiteY3" fmla="*/ 36730 h 1875164"/>
              <a:gd name="connsiteX4" fmla="*/ 546100 w 546100"/>
              <a:gd name="connsiteY4" fmla="*/ 0 h 1875164"/>
              <a:gd name="connsiteX5" fmla="*/ 295804 w 546100"/>
              <a:gd name="connsiteY5" fmla="*/ 1875164 h 1875164"/>
              <a:gd name="connsiteX6" fmla="*/ 0 w 546100"/>
              <a:gd name="connsiteY6" fmla="*/ 177406 h 1875164"/>
              <a:gd name="connsiteX0" fmla="*/ 0 w 546100"/>
              <a:gd name="connsiteY0" fmla="*/ 261685 h 595793"/>
              <a:gd name="connsiteX1" fmla="*/ 0 w 546100"/>
              <a:gd name="connsiteY1" fmla="*/ 595793 h 595793"/>
              <a:gd name="connsiteX2" fmla="*/ 304906 w 546100"/>
              <a:gd name="connsiteY2" fmla="*/ 133709 h 595793"/>
              <a:gd name="connsiteX3" fmla="*/ 546100 w 546100"/>
              <a:gd name="connsiteY3" fmla="*/ 121009 h 595793"/>
              <a:gd name="connsiteX4" fmla="*/ 546100 w 546100"/>
              <a:gd name="connsiteY4" fmla="*/ 84279 h 595793"/>
              <a:gd name="connsiteX5" fmla="*/ 332211 w 546100"/>
              <a:gd name="connsiteY5" fmla="*/ 0 h 595793"/>
              <a:gd name="connsiteX6" fmla="*/ 0 w 546100"/>
              <a:gd name="connsiteY6" fmla="*/ 261685 h 595793"/>
              <a:gd name="connsiteX0" fmla="*/ 0 w 546100"/>
              <a:gd name="connsiteY0" fmla="*/ 261685 h 595793"/>
              <a:gd name="connsiteX1" fmla="*/ 0 w 546100"/>
              <a:gd name="connsiteY1" fmla="*/ 595793 h 595793"/>
              <a:gd name="connsiteX2" fmla="*/ 304906 w 546100"/>
              <a:gd name="connsiteY2" fmla="*/ 133709 h 595793"/>
              <a:gd name="connsiteX3" fmla="*/ 546100 w 546100"/>
              <a:gd name="connsiteY3" fmla="*/ 121009 h 595793"/>
              <a:gd name="connsiteX4" fmla="*/ 546100 w 546100"/>
              <a:gd name="connsiteY4" fmla="*/ 84279 h 595793"/>
              <a:gd name="connsiteX5" fmla="*/ 332211 w 546100"/>
              <a:gd name="connsiteY5" fmla="*/ 0 h 595793"/>
              <a:gd name="connsiteX6" fmla="*/ 0 w 546100"/>
              <a:gd name="connsiteY6" fmla="*/ 261685 h 595793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04906 w 546100"/>
              <a:gd name="connsiteY2" fmla="*/ 175846 h 637930"/>
              <a:gd name="connsiteX3" fmla="*/ 546100 w 546100"/>
              <a:gd name="connsiteY3" fmla="*/ 163146 h 637930"/>
              <a:gd name="connsiteX4" fmla="*/ 546100 w 546100"/>
              <a:gd name="connsiteY4" fmla="*/ 0 h 637930"/>
              <a:gd name="connsiteX5" fmla="*/ 332211 w 546100"/>
              <a:gd name="connsiteY5" fmla="*/ 42137 h 637930"/>
              <a:gd name="connsiteX6" fmla="*/ 0 w 546100"/>
              <a:gd name="connsiteY6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04906 w 546100"/>
              <a:gd name="connsiteY2" fmla="*/ 175846 h 637930"/>
              <a:gd name="connsiteX3" fmla="*/ 546100 w 546100"/>
              <a:gd name="connsiteY3" fmla="*/ 163146 h 637930"/>
              <a:gd name="connsiteX4" fmla="*/ 546100 w 546100"/>
              <a:gd name="connsiteY4" fmla="*/ 0 h 637930"/>
              <a:gd name="connsiteX5" fmla="*/ 332211 w 546100"/>
              <a:gd name="connsiteY5" fmla="*/ 42137 h 637930"/>
              <a:gd name="connsiteX6" fmla="*/ 0 w 546100"/>
              <a:gd name="connsiteY6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04906 w 546100"/>
              <a:gd name="connsiteY2" fmla="*/ 175846 h 637930"/>
              <a:gd name="connsiteX3" fmla="*/ 546100 w 546100"/>
              <a:gd name="connsiteY3" fmla="*/ 163146 h 637930"/>
              <a:gd name="connsiteX4" fmla="*/ 546100 w 546100"/>
              <a:gd name="connsiteY4" fmla="*/ 0 h 637930"/>
              <a:gd name="connsiteX5" fmla="*/ 332211 w 546100"/>
              <a:gd name="connsiteY5" fmla="*/ 42137 h 637930"/>
              <a:gd name="connsiteX6" fmla="*/ 0 w 546100"/>
              <a:gd name="connsiteY6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04906 w 546100"/>
              <a:gd name="connsiteY2" fmla="*/ 175846 h 637930"/>
              <a:gd name="connsiteX3" fmla="*/ 546100 w 546100"/>
              <a:gd name="connsiteY3" fmla="*/ 163146 h 637930"/>
              <a:gd name="connsiteX4" fmla="*/ 546100 w 546100"/>
              <a:gd name="connsiteY4" fmla="*/ 0 h 637930"/>
              <a:gd name="connsiteX5" fmla="*/ 332211 w 546100"/>
              <a:gd name="connsiteY5" fmla="*/ 42137 h 637930"/>
              <a:gd name="connsiteX6" fmla="*/ 0 w 546100"/>
              <a:gd name="connsiteY6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04906 w 546100"/>
              <a:gd name="connsiteY2" fmla="*/ 175846 h 637930"/>
              <a:gd name="connsiteX3" fmla="*/ 546100 w 546100"/>
              <a:gd name="connsiteY3" fmla="*/ 163146 h 637930"/>
              <a:gd name="connsiteX4" fmla="*/ 546100 w 546100"/>
              <a:gd name="connsiteY4" fmla="*/ 0 h 637930"/>
              <a:gd name="connsiteX5" fmla="*/ 332211 w 546100"/>
              <a:gd name="connsiteY5" fmla="*/ 42137 h 637930"/>
              <a:gd name="connsiteX6" fmla="*/ 0 w 546100"/>
              <a:gd name="connsiteY6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04906 w 546100"/>
              <a:gd name="connsiteY2" fmla="*/ 175846 h 637930"/>
              <a:gd name="connsiteX3" fmla="*/ 546100 w 546100"/>
              <a:gd name="connsiteY3" fmla="*/ 163146 h 637930"/>
              <a:gd name="connsiteX4" fmla="*/ 546100 w 546100"/>
              <a:gd name="connsiteY4" fmla="*/ 0 h 637930"/>
              <a:gd name="connsiteX5" fmla="*/ 332211 w 546100"/>
              <a:gd name="connsiteY5" fmla="*/ 42137 h 637930"/>
              <a:gd name="connsiteX6" fmla="*/ 0 w 546100"/>
              <a:gd name="connsiteY6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04906 w 546100"/>
              <a:gd name="connsiteY2" fmla="*/ 175846 h 637930"/>
              <a:gd name="connsiteX3" fmla="*/ 546100 w 546100"/>
              <a:gd name="connsiteY3" fmla="*/ 163146 h 637930"/>
              <a:gd name="connsiteX4" fmla="*/ 546100 w 546100"/>
              <a:gd name="connsiteY4" fmla="*/ 0 h 637930"/>
              <a:gd name="connsiteX5" fmla="*/ 332211 w 546100"/>
              <a:gd name="connsiteY5" fmla="*/ 42137 h 637930"/>
              <a:gd name="connsiteX6" fmla="*/ 0 w 546100"/>
              <a:gd name="connsiteY6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04906 w 546100"/>
              <a:gd name="connsiteY2" fmla="*/ 175846 h 637930"/>
              <a:gd name="connsiteX3" fmla="*/ 546100 w 546100"/>
              <a:gd name="connsiteY3" fmla="*/ 163146 h 637930"/>
              <a:gd name="connsiteX4" fmla="*/ 546100 w 546100"/>
              <a:gd name="connsiteY4" fmla="*/ 0 h 637930"/>
              <a:gd name="connsiteX5" fmla="*/ 332211 w 546100"/>
              <a:gd name="connsiteY5" fmla="*/ 42137 h 637930"/>
              <a:gd name="connsiteX6" fmla="*/ 0 w 546100"/>
              <a:gd name="connsiteY6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04906 w 546100"/>
              <a:gd name="connsiteY2" fmla="*/ 175846 h 637930"/>
              <a:gd name="connsiteX3" fmla="*/ 546100 w 546100"/>
              <a:gd name="connsiteY3" fmla="*/ 278165 h 637930"/>
              <a:gd name="connsiteX4" fmla="*/ 546100 w 546100"/>
              <a:gd name="connsiteY4" fmla="*/ 0 h 637930"/>
              <a:gd name="connsiteX5" fmla="*/ 332211 w 546100"/>
              <a:gd name="connsiteY5" fmla="*/ 42137 h 637930"/>
              <a:gd name="connsiteX6" fmla="*/ 0 w 546100"/>
              <a:gd name="connsiteY6" fmla="*/ 303822 h 637930"/>
              <a:gd name="connsiteX0" fmla="*/ 0 w 546100"/>
              <a:gd name="connsiteY0" fmla="*/ 261685 h 595793"/>
              <a:gd name="connsiteX1" fmla="*/ 0 w 546100"/>
              <a:gd name="connsiteY1" fmla="*/ 595793 h 595793"/>
              <a:gd name="connsiteX2" fmla="*/ 304906 w 546100"/>
              <a:gd name="connsiteY2" fmla="*/ 133709 h 595793"/>
              <a:gd name="connsiteX3" fmla="*/ 546100 w 546100"/>
              <a:gd name="connsiteY3" fmla="*/ 236028 h 595793"/>
              <a:gd name="connsiteX4" fmla="*/ 546100 w 546100"/>
              <a:gd name="connsiteY4" fmla="*/ 72882 h 595793"/>
              <a:gd name="connsiteX5" fmla="*/ 332211 w 546100"/>
              <a:gd name="connsiteY5" fmla="*/ 0 h 595793"/>
              <a:gd name="connsiteX6" fmla="*/ 0 w 546100"/>
              <a:gd name="connsiteY6" fmla="*/ 261685 h 595793"/>
              <a:gd name="connsiteX0" fmla="*/ 0 w 546100"/>
              <a:gd name="connsiteY0" fmla="*/ 261685 h 595793"/>
              <a:gd name="connsiteX1" fmla="*/ 0 w 546100"/>
              <a:gd name="connsiteY1" fmla="*/ 595793 h 595793"/>
              <a:gd name="connsiteX2" fmla="*/ 304906 w 546100"/>
              <a:gd name="connsiteY2" fmla="*/ 133709 h 595793"/>
              <a:gd name="connsiteX3" fmla="*/ 546100 w 546100"/>
              <a:gd name="connsiteY3" fmla="*/ 236028 h 595793"/>
              <a:gd name="connsiteX4" fmla="*/ 546100 w 546100"/>
              <a:gd name="connsiteY4" fmla="*/ 72882 h 595793"/>
              <a:gd name="connsiteX5" fmla="*/ 332211 w 546100"/>
              <a:gd name="connsiteY5" fmla="*/ 0 h 595793"/>
              <a:gd name="connsiteX6" fmla="*/ 0 w 546100"/>
              <a:gd name="connsiteY6" fmla="*/ 261685 h 595793"/>
              <a:gd name="connsiteX0" fmla="*/ 0 w 546100"/>
              <a:gd name="connsiteY0" fmla="*/ 261685 h 595793"/>
              <a:gd name="connsiteX1" fmla="*/ 0 w 546100"/>
              <a:gd name="connsiteY1" fmla="*/ 595793 h 595793"/>
              <a:gd name="connsiteX2" fmla="*/ 304906 w 546100"/>
              <a:gd name="connsiteY2" fmla="*/ 133709 h 595793"/>
              <a:gd name="connsiteX3" fmla="*/ 546100 w 546100"/>
              <a:gd name="connsiteY3" fmla="*/ 236028 h 595793"/>
              <a:gd name="connsiteX4" fmla="*/ 546100 w 546100"/>
              <a:gd name="connsiteY4" fmla="*/ 72882 h 595793"/>
              <a:gd name="connsiteX5" fmla="*/ 332211 w 546100"/>
              <a:gd name="connsiteY5" fmla="*/ 0 h 595793"/>
              <a:gd name="connsiteX6" fmla="*/ 0 w 546100"/>
              <a:gd name="connsiteY6" fmla="*/ 261685 h 5957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6100" h="595793">
                <a:moveTo>
                  <a:pt x="0" y="261685"/>
                </a:moveTo>
                <a:lnTo>
                  <a:pt x="0" y="595793"/>
                </a:lnTo>
                <a:cubicBezTo>
                  <a:pt x="123631" y="609634"/>
                  <a:pt x="167623" y="291971"/>
                  <a:pt x="304906" y="133709"/>
                </a:cubicBezTo>
                <a:cubicBezTo>
                  <a:pt x="463427" y="-94891"/>
                  <a:pt x="520312" y="238959"/>
                  <a:pt x="546100" y="236028"/>
                </a:cubicBezTo>
                <a:cubicBezTo>
                  <a:pt x="546100" y="223785"/>
                  <a:pt x="546858" y="179937"/>
                  <a:pt x="546100" y="72882"/>
                </a:cubicBezTo>
                <a:cubicBezTo>
                  <a:pt x="521070" y="6688"/>
                  <a:pt x="420194" y="-155983"/>
                  <a:pt x="332211" y="0"/>
                </a:cubicBezTo>
                <a:cubicBezTo>
                  <a:pt x="241194" y="50637"/>
                  <a:pt x="84949" y="531100"/>
                  <a:pt x="0" y="261685"/>
                </a:cubicBezTo>
                <a:close/>
              </a:path>
            </a:pathLst>
          </a:custGeom>
          <a:gradFill>
            <a:gsLst>
              <a:gs pos="77000">
                <a:schemeClr val="accent1">
                  <a:lumMod val="60000"/>
                  <a:lumOff val="40000"/>
                  <a:alpha val="12000"/>
                </a:schemeClr>
              </a:gs>
              <a:gs pos="50000">
                <a:schemeClr val="accent1"/>
              </a:gs>
              <a:gs pos="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  <a:lvl2pPr>
              <a:defRPr>
                <a:latin typeface="Arial" pitchFamily="34" charset="0"/>
                <a:cs typeface="Arial" pitchFamily="34" charset="0"/>
              </a:defRPr>
            </a:lvl2pPr>
            <a:lvl3pPr>
              <a:defRPr>
                <a:latin typeface="Arial" pitchFamily="34" charset="0"/>
                <a:cs typeface="Arial" pitchFamily="34" charset="0"/>
              </a:defRPr>
            </a:lvl3pPr>
            <a:lvl4pPr>
              <a:defRPr>
                <a:latin typeface="Arial" pitchFamily="34" charset="0"/>
                <a:cs typeface="Arial" pitchFamily="34" charset="0"/>
              </a:defRPr>
            </a:lvl4pPr>
            <a:lvl5pPr>
              <a:defRPr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489409D5-4CCC-4FC9-BCB4-740519420B63}" type="datetimeFigureOut">
              <a:rPr lang="en-US"/>
              <a:pPr>
                <a:defRPr/>
              </a:pPr>
              <a:t>10/14/11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25EC4D1B-B799-4F5F-877B-075EA504763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 userDrawn="1"/>
        </p:nvSpPr>
        <p:spPr>
          <a:xfrm>
            <a:off x="-12700" y="-12700"/>
            <a:ext cx="9156700" cy="1689100"/>
          </a:xfrm>
          <a:custGeom>
            <a:avLst/>
            <a:gdLst>
              <a:gd name="connsiteX0" fmla="*/ 0 w 889000"/>
              <a:gd name="connsiteY0" fmla="*/ 0 h 114300"/>
              <a:gd name="connsiteX1" fmla="*/ 889000 w 889000"/>
              <a:gd name="connsiteY1" fmla="*/ 0 h 114300"/>
              <a:gd name="connsiteX2" fmla="*/ 889000 w 889000"/>
              <a:gd name="connsiteY2" fmla="*/ 114300 h 114300"/>
              <a:gd name="connsiteX3" fmla="*/ 0 w 889000"/>
              <a:gd name="connsiteY3" fmla="*/ 114300 h 114300"/>
              <a:gd name="connsiteX4" fmla="*/ 0 w 889000"/>
              <a:gd name="connsiteY4" fmla="*/ 0 h 114300"/>
              <a:gd name="connsiteX0" fmla="*/ 0 w 889000"/>
              <a:gd name="connsiteY0" fmla="*/ 0 h 114300"/>
              <a:gd name="connsiteX1" fmla="*/ 889000 w 889000"/>
              <a:gd name="connsiteY1" fmla="*/ 0 h 114300"/>
              <a:gd name="connsiteX2" fmla="*/ 889000 w 889000"/>
              <a:gd name="connsiteY2" fmla="*/ 114300 h 114300"/>
              <a:gd name="connsiteX3" fmla="*/ 0 w 889000"/>
              <a:gd name="connsiteY3" fmla="*/ 114300 h 114300"/>
              <a:gd name="connsiteX4" fmla="*/ 0 w 889000"/>
              <a:gd name="connsiteY4" fmla="*/ 0 h 114300"/>
              <a:gd name="connsiteX0" fmla="*/ 0 w 889000"/>
              <a:gd name="connsiteY0" fmla="*/ 0 h 114300"/>
              <a:gd name="connsiteX1" fmla="*/ 889000 w 889000"/>
              <a:gd name="connsiteY1" fmla="*/ 0 h 114300"/>
              <a:gd name="connsiteX2" fmla="*/ 889000 w 889000"/>
              <a:gd name="connsiteY2" fmla="*/ 114300 h 114300"/>
              <a:gd name="connsiteX3" fmla="*/ 0 w 889000"/>
              <a:gd name="connsiteY3" fmla="*/ 114300 h 114300"/>
              <a:gd name="connsiteX4" fmla="*/ 0 w 889000"/>
              <a:gd name="connsiteY4" fmla="*/ 0 h 114300"/>
              <a:gd name="connsiteX0" fmla="*/ 0 w 889000"/>
              <a:gd name="connsiteY0" fmla="*/ 0 h 114300"/>
              <a:gd name="connsiteX1" fmla="*/ 889000 w 889000"/>
              <a:gd name="connsiteY1" fmla="*/ 0 h 114300"/>
              <a:gd name="connsiteX2" fmla="*/ 889000 w 889000"/>
              <a:gd name="connsiteY2" fmla="*/ 114300 h 114300"/>
              <a:gd name="connsiteX3" fmla="*/ 0 w 889000"/>
              <a:gd name="connsiteY3" fmla="*/ 114300 h 114300"/>
              <a:gd name="connsiteX4" fmla="*/ 0 w 889000"/>
              <a:gd name="connsiteY4" fmla="*/ 0 h 114300"/>
              <a:gd name="connsiteX0" fmla="*/ 0 w 889000"/>
              <a:gd name="connsiteY0" fmla="*/ 0 h 114300"/>
              <a:gd name="connsiteX1" fmla="*/ 889000 w 889000"/>
              <a:gd name="connsiteY1" fmla="*/ 0 h 114300"/>
              <a:gd name="connsiteX2" fmla="*/ 889000 w 889000"/>
              <a:gd name="connsiteY2" fmla="*/ 114300 h 114300"/>
              <a:gd name="connsiteX3" fmla="*/ 0 w 889000"/>
              <a:gd name="connsiteY3" fmla="*/ 83362 h 114300"/>
              <a:gd name="connsiteX4" fmla="*/ 0 w 889000"/>
              <a:gd name="connsiteY4" fmla="*/ 0 h 114300"/>
              <a:gd name="connsiteX0" fmla="*/ 0 w 889000"/>
              <a:gd name="connsiteY0" fmla="*/ 0 h 114300"/>
              <a:gd name="connsiteX1" fmla="*/ 889000 w 889000"/>
              <a:gd name="connsiteY1" fmla="*/ 0 h 114300"/>
              <a:gd name="connsiteX2" fmla="*/ 889000 w 889000"/>
              <a:gd name="connsiteY2" fmla="*/ 114300 h 114300"/>
              <a:gd name="connsiteX3" fmla="*/ 0 w 889000"/>
              <a:gd name="connsiteY3" fmla="*/ 83362 h 114300"/>
              <a:gd name="connsiteX4" fmla="*/ 0 w 889000"/>
              <a:gd name="connsiteY4" fmla="*/ 0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9000" h="114300">
                <a:moveTo>
                  <a:pt x="0" y="0"/>
                </a:moveTo>
                <a:lnTo>
                  <a:pt x="889000" y="0"/>
                </a:lnTo>
                <a:lnTo>
                  <a:pt x="889000" y="114300"/>
                </a:lnTo>
                <a:cubicBezTo>
                  <a:pt x="592667" y="114300"/>
                  <a:pt x="256876" y="57580"/>
                  <a:pt x="0" y="83362"/>
                </a:cubicBez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Freeform 4"/>
          <p:cNvSpPr/>
          <p:nvPr userDrawn="1"/>
        </p:nvSpPr>
        <p:spPr>
          <a:xfrm flipH="1">
            <a:off x="0" y="1219200"/>
            <a:ext cx="9170988" cy="457200"/>
          </a:xfrm>
          <a:custGeom>
            <a:avLst/>
            <a:gdLst>
              <a:gd name="connsiteX0" fmla="*/ 0 w 546100"/>
              <a:gd name="connsiteY0" fmla="*/ 0 h 228600"/>
              <a:gd name="connsiteX1" fmla="*/ 0 w 546100"/>
              <a:gd name="connsiteY1" fmla="*/ 228600 h 228600"/>
              <a:gd name="connsiteX2" fmla="*/ 546100 w 546100"/>
              <a:gd name="connsiteY2" fmla="*/ 228600 h 228600"/>
              <a:gd name="connsiteX3" fmla="*/ 546100 w 546100"/>
              <a:gd name="connsiteY3" fmla="*/ 12700 h 228600"/>
              <a:gd name="connsiteX4" fmla="*/ 0 w 546100"/>
              <a:gd name="connsiteY4" fmla="*/ 0 h 228600"/>
              <a:gd name="connsiteX0" fmla="*/ 0 w 546100"/>
              <a:gd name="connsiteY0" fmla="*/ 0 h 228600"/>
              <a:gd name="connsiteX1" fmla="*/ 0 w 546100"/>
              <a:gd name="connsiteY1" fmla="*/ 228600 h 228600"/>
              <a:gd name="connsiteX2" fmla="*/ 546100 w 546100"/>
              <a:gd name="connsiteY2" fmla="*/ 228600 h 228600"/>
              <a:gd name="connsiteX3" fmla="*/ 546100 w 546100"/>
              <a:gd name="connsiteY3" fmla="*/ 12700 h 228600"/>
              <a:gd name="connsiteX4" fmla="*/ 0 w 546100"/>
              <a:gd name="connsiteY4" fmla="*/ 0 h 228600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374161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374161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374161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374161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374161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374161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374161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57638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57638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57638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57638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57638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57638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57638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57638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391372 w 546100"/>
              <a:gd name="connsiteY2" fmla="*/ 17585 h 374161"/>
              <a:gd name="connsiteX3" fmla="*/ 546100 w 546100"/>
              <a:gd name="connsiteY3" fmla="*/ 57638 h 374161"/>
              <a:gd name="connsiteX4" fmla="*/ 546100 w 546100"/>
              <a:gd name="connsiteY4" fmla="*/ 0 h 374161"/>
              <a:gd name="connsiteX5" fmla="*/ 0 w 546100"/>
              <a:gd name="connsiteY5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391372 w 546100"/>
              <a:gd name="connsiteY2" fmla="*/ 17585 h 374161"/>
              <a:gd name="connsiteX3" fmla="*/ 546100 w 546100"/>
              <a:gd name="connsiteY3" fmla="*/ 57638 h 374161"/>
              <a:gd name="connsiteX4" fmla="*/ 546100 w 546100"/>
              <a:gd name="connsiteY4" fmla="*/ 0 h 374161"/>
              <a:gd name="connsiteX5" fmla="*/ 0 w 546100"/>
              <a:gd name="connsiteY5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391372 w 546100"/>
              <a:gd name="connsiteY2" fmla="*/ 17585 h 374161"/>
              <a:gd name="connsiteX3" fmla="*/ 546100 w 546100"/>
              <a:gd name="connsiteY3" fmla="*/ 57638 h 374161"/>
              <a:gd name="connsiteX4" fmla="*/ 546100 w 546100"/>
              <a:gd name="connsiteY4" fmla="*/ 0 h 374161"/>
              <a:gd name="connsiteX5" fmla="*/ 0 w 546100"/>
              <a:gd name="connsiteY5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391372 w 546100"/>
              <a:gd name="connsiteY2" fmla="*/ 17585 h 374161"/>
              <a:gd name="connsiteX3" fmla="*/ 546100 w 546100"/>
              <a:gd name="connsiteY3" fmla="*/ 57638 h 374161"/>
              <a:gd name="connsiteX4" fmla="*/ 546100 w 546100"/>
              <a:gd name="connsiteY4" fmla="*/ 0 h 374161"/>
              <a:gd name="connsiteX5" fmla="*/ 0 w 546100"/>
              <a:gd name="connsiteY5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391372 w 546100"/>
              <a:gd name="connsiteY2" fmla="*/ 17585 h 374161"/>
              <a:gd name="connsiteX3" fmla="*/ 546100 w 546100"/>
              <a:gd name="connsiteY3" fmla="*/ 57638 h 374161"/>
              <a:gd name="connsiteX4" fmla="*/ 546100 w 546100"/>
              <a:gd name="connsiteY4" fmla="*/ 0 h 374161"/>
              <a:gd name="connsiteX5" fmla="*/ 0 w 546100"/>
              <a:gd name="connsiteY5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341313 w 546100"/>
              <a:gd name="connsiteY2" fmla="*/ 17585 h 374161"/>
              <a:gd name="connsiteX3" fmla="*/ 546100 w 546100"/>
              <a:gd name="connsiteY3" fmla="*/ 57638 h 374161"/>
              <a:gd name="connsiteX4" fmla="*/ 546100 w 546100"/>
              <a:gd name="connsiteY4" fmla="*/ 0 h 374161"/>
              <a:gd name="connsiteX5" fmla="*/ 0 w 546100"/>
              <a:gd name="connsiteY5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341313 w 546100"/>
              <a:gd name="connsiteY2" fmla="*/ 17585 h 374161"/>
              <a:gd name="connsiteX3" fmla="*/ 546100 w 546100"/>
              <a:gd name="connsiteY3" fmla="*/ 57638 h 374161"/>
              <a:gd name="connsiteX4" fmla="*/ 546100 w 546100"/>
              <a:gd name="connsiteY4" fmla="*/ 0 h 374161"/>
              <a:gd name="connsiteX5" fmla="*/ 0 w 546100"/>
              <a:gd name="connsiteY5" fmla="*/ 145561 h 374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46100" h="374161">
                <a:moveTo>
                  <a:pt x="0" y="145561"/>
                </a:moveTo>
                <a:lnTo>
                  <a:pt x="0" y="374161"/>
                </a:lnTo>
                <a:cubicBezTo>
                  <a:pt x="122114" y="599017"/>
                  <a:pt x="204030" y="175847"/>
                  <a:pt x="341313" y="17585"/>
                </a:cubicBezTo>
                <a:cubicBezTo>
                  <a:pt x="480114" y="-87923"/>
                  <a:pt x="520312" y="60569"/>
                  <a:pt x="546100" y="57638"/>
                </a:cubicBezTo>
                <a:lnTo>
                  <a:pt x="546100" y="0"/>
                </a:lnTo>
                <a:cubicBezTo>
                  <a:pt x="372410" y="-378069"/>
                  <a:pt x="139559" y="506046"/>
                  <a:pt x="0" y="145561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0"/>
                  <a:alpha val="50000"/>
                </a:schemeClr>
              </a:gs>
              <a:gs pos="50000">
                <a:schemeClr val="accent1">
                  <a:lumMod val="5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Freeform 5"/>
          <p:cNvSpPr/>
          <p:nvPr userDrawn="1"/>
        </p:nvSpPr>
        <p:spPr>
          <a:xfrm flipH="1">
            <a:off x="0" y="1237344"/>
            <a:ext cx="9144000" cy="692856"/>
          </a:xfrm>
          <a:custGeom>
            <a:avLst/>
            <a:gdLst>
              <a:gd name="connsiteX0" fmla="*/ 0 w 546100"/>
              <a:gd name="connsiteY0" fmla="*/ 0 h 228600"/>
              <a:gd name="connsiteX1" fmla="*/ 0 w 546100"/>
              <a:gd name="connsiteY1" fmla="*/ 228600 h 228600"/>
              <a:gd name="connsiteX2" fmla="*/ 546100 w 546100"/>
              <a:gd name="connsiteY2" fmla="*/ 228600 h 228600"/>
              <a:gd name="connsiteX3" fmla="*/ 546100 w 546100"/>
              <a:gd name="connsiteY3" fmla="*/ 12700 h 228600"/>
              <a:gd name="connsiteX4" fmla="*/ 0 w 546100"/>
              <a:gd name="connsiteY4" fmla="*/ 0 h 228600"/>
              <a:gd name="connsiteX0" fmla="*/ 0 w 546100"/>
              <a:gd name="connsiteY0" fmla="*/ 0 h 228600"/>
              <a:gd name="connsiteX1" fmla="*/ 0 w 546100"/>
              <a:gd name="connsiteY1" fmla="*/ 228600 h 228600"/>
              <a:gd name="connsiteX2" fmla="*/ 546100 w 546100"/>
              <a:gd name="connsiteY2" fmla="*/ 228600 h 228600"/>
              <a:gd name="connsiteX3" fmla="*/ 546100 w 546100"/>
              <a:gd name="connsiteY3" fmla="*/ 12700 h 228600"/>
              <a:gd name="connsiteX4" fmla="*/ 0 w 546100"/>
              <a:gd name="connsiteY4" fmla="*/ 0 h 228600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374161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374161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374161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374161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374161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374161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374161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57638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57638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57638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57638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57638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57638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57638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57638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391372 w 546100"/>
              <a:gd name="connsiteY2" fmla="*/ 17585 h 374161"/>
              <a:gd name="connsiteX3" fmla="*/ 546100 w 546100"/>
              <a:gd name="connsiteY3" fmla="*/ 57638 h 374161"/>
              <a:gd name="connsiteX4" fmla="*/ 546100 w 546100"/>
              <a:gd name="connsiteY4" fmla="*/ 0 h 374161"/>
              <a:gd name="connsiteX5" fmla="*/ 0 w 546100"/>
              <a:gd name="connsiteY5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391372 w 546100"/>
              <a:gd name="connsiteY2" fmla="*/ 17585 h 374161"/>
              <a:gd name="connsiteX3" fmla="*/ 546100 w 546100"/>
              <a:gd name="connsiteY3" fmla="*/ 57638 h 374161"/>
              <a:gd name="connsiteX4" fmla="*/ 546100 w 546100"/>
              <a:gd name="connsiteY4" fmla="*/ 0 h 374161"/>
              <a:gd name="connsiteX5" fmla="*/ 0 w 546100"/>
              <a:gd name="connsiteY5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391372 w 546100"/>
              <a:gd name="connsiteY2" fmla="*/ 17585 h 374161"/>
              <a:gd name="connsiteX3" fmla="*/ 546100 w 546100"/>
              <a:gd name="connsiteY3" fmla="*/ 57638 h 374161"/>
              <a:gd name="connsiteX4" fmla="*/ 546100 w 546100"/>
              <a:gd name="connsiteY4" fmla="*/ 0 h 374161"/>
              <a:gd name="connsiteX5" fmla="*/ 0 w 546100"/>
              <a:gd name="connsiteY5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391372 w 546100"/>
              <a:gd name="connsiteY2" fmla="*/ 17585 h 374161"/>
              <a:gd name="connsiteX3" fmla="*/ 546100 w 546100"/>
              <a:gd name="connsiteY3" fmla="*/ 57638 h 374161"/>
              <a:gd name="connsiteX4" fmla="*/ 546100 w 546100"/>
              <a:gd name="connsiteY4" fmla="*/ 0 h 374161"/>
              <a:gd name="connsiteX5" fmla="*/ 0 w 546100"/>
              <a:gd name="connsiteY5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391372 w 546100"/>
              <a:gd name="connsiteY2" fmla="*/ 17585 h 374161"/>
              <a:gd name="connsiteX3" fmla="*/ 546100 w 546100"/>
              <a:gd name="connsiteY3" fmla="*/ 57638 h 374161"/>
              <a:gd name="connsiteX4" fmla="*/ 546100 w 546100"/>
              <a:gd name="connsiteY4" fmla="*/ 0 h 374161"/>
              <a:gd name="connsiteX5" fmla="*/ 0 w 546100"/>
              <a:gd name="connsiteY5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341313 w 546100"/>
              <a:gd name="connsiteY2" fmla="*/ 17585 h 374161"/>
              <a:gd name="connsiteX3" fmla="*/ 546100 w 546100"/>
              <a:gd name="connsiteY3" fmla="*/ 57638 h 374161"/>
              <a:gd name="connsiteX4" fmla="*/ 546100 w 546100"/>
              <a:gd name="connsiteY4" fmla="*/ 0 h 374161"/>
              <a:gd name="connsiteX5" fmla="*/ 0 w 546100"/>
              <a:gd name="connsiteY5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341313 w 546100"/>
              <a:gd name="connsiteY2" fmla="*/ 17585 h 374161"/>
              <a:gd name="connsiteX3" fmla="*/ 546100 w 546100"/>
              <a:gd name="connsiteY3" fmla="*/ 57638 h 374161"/>
              <a:gd name="connsiteX4" fmla="*/ 546100 w 546100"/>
              <a:gd name="connsiteY4" fmla="*/ 0 h 374161"/>
              <a:gd name="connsiteX5" fmla="*/ 0 w 546100"/>
              <a:gd name="connsiteY5" fmla="*/ 145561 h 374161"/>
              <a:gd name="connsiteX0" fmla="*/ 0 w 546100"/>
              <a:gd name="connsiteY0" fmla="*/ 145561 h 479669"/>
              <a:gd name="connsiteX1" fmla="*/ 0 w 546100"/>
              <a:gd name="connsiteY1" fmla="*/ 479669 h 479669"/>
              <a:gd name="connsiteX2" fmla="*/ 341313 w 546100"/>
              <a:gd name="connsiteY2" fmla="*/ 17585 h 479669"/>
              <a:gd name="connsiteX3" fmla="*/ 546100 w 546100"/>
              <a:gd name="connsiteY3" fmla="*/ 57638 h 479669"/>
              <a:gd name="connsiteX4" fmla="*/ 546100 w 546100"/>
              <a:gd name="connsiteY4" fmla="*/ 0 h 479669"/>
              <a:gd name="connsiteX5" fmla="*/ 0 w 546100"/>
              <a:gd name="connsiteY5" fmla="*/ 145561 h 479669"/>
              <a:gd name="connsiteX0" fmla="*/ 0 w 546100"/>
              <a:gd name="connsiteY0" fmla="*/ 145561 h 479669"/>
              <a:gd name="connsiteX1" fmla="*/ 0 w 546100"/>
              <a:gd name="connsiteY1" fmla="*/ 479669 h 479669"/>
              <a:gd name="connsiteX2" fmla="*/ 341313 w 546100"/>
              <a:gd name="connsiteY2" fmla="*/ 17585 h 479669"/>
              <a:gd name="connsiteX3" fmla="*/ 546100 w 546100"/>
              <a:gd name="connsiteY3" fmla="*/ 57638 h 479669"/>
              <a:gd name="connsiteX4" fmla="*/ 546100 w 546100"/>
              <a:gd name="connsiteY4" fmla="*/ 0 h 479669"/>
              <a:gd name="connsiteX5" fmla="*/ 0 w 546100"/>
              <a:gd name="connsiteY5" fmla="*/ 145561 h 479669"/>
              <a:gd name="connsiteX0" fmla="*/ 0 w 546100"/>
              <a:gd name="connsiteY0" fmla="*/ 145561 h 479669"/>
              <a:gd name="connsiteX1" fmla="*/ 0 w 546100"/>
              <a:gd name="connsiteY1" fmla="*/ 479669 h 479669"/>
              <a:gd name="connsiteX2" fmla="*/ 341313 w 546100"/>
              <a:gd name="connsiteY2" fmla="*/ 17585 h 479669"/>
              <a:gd name="connsiteX3" fmla="*/ 546100 w 546100"/>
              <a:gd name="connsiteY3" fmla="*/ 57638 h 479669"/>
              <a:gd name="connsiteX4" fmla="*/ 546100 w 546100"/>
              <a:gd name="connsiteY4" fmla="*/ 0 h 479669"/>
              <a:gd name="connsiteX5" fmla="*/ 0 w 546100"/>
              <a:gd name="connsiteY5" fmla="*/ 145561 h 479669"/>
              <a:gd name="connsiteX0" fmla="*/ 0 w 546100"/>
              <a:gd name="connsiteY0" fmla="*/ 145561 h 479669"/>
              <a:gd name="connsiteX1" fmla="*/ 0 w 546100"/>
              <a:gd name="connsiteY1" fmla="*/ 479669 h 479669"/>
              <a:gd name="connsiteX2" fmla="*/ 341313 w 546100"/>
              <a:gd name="connsiteY2" fmla="*/ 17585 h 479669"/>
              <a:gd name="connsiteX3" fmla="*/ 546100 w 546100"/>
              <a:gd name="connsiteY3" fmla="*/ 426915 h 479669"/>
              <a:gd name="connsiteX4" fmla="*/ 546100 w 546100"/>
              <a:gd name="connsiteY4" fmla="*/ 0 h 479669"/>
              <a:gd name="connsiteX5" fmla="*/ 0 w 546100"/>
              <a:gd name="connsiteY5" fmla="*/ 145561 h 479669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41313 w 546100"/>
              <a:gd name="connsiteY2" fmla="*/ 175846 h 637930"/>
              <a:gd name="connsiteX3" fmla="*/ 546100 w 546100"/>
              <a:gd name="connsiteY3" fmla="*/ 585176 h 637930"/>
              <a:gd name="connsiteX4" fmla="*/ 546100 w 546100"/>
              <a:gd name="connsiteY4" fmla="*/ 0 h 637930"/>
              <a:gd name="connsiteX5" fmla="*/ 0 w 546100"/>
              <a:gd name="connsiteY5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41313 w 546100"/>
              <a:gd name="connsiteY2" fmla="*/ 175846 h 637930"/>
              <a:gd name="connsiteX3" fmla="*/ 546100 w 546100"/>
              <a:gd name="connsiteY3" fmla="*/ 585176 h 637930"/>
              <a:gd name="connsiteX4" fmla="*/ 546100 w 546100"/>
              <a:gd name="connsiteY4" fmla="*/ 0 h 637930"/>
              <a:gd name="connsiteX5" fmla="*/ 0 w 546100"/>
              <a:gd name="connsiteY5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41313 w 546100"/>
              <a:gd name="connsiteY2" fmla="*/ 175846 h 637930"/>
              <a:gd name="connsiteX3" fmla="*/ 546100 w 546100"/>
              <a:gd name="connsiteY3" fmla="*/ 163146 h 637930"/>
              <a:gd name="connsiteX4" fmla="*/ 546100 w 546100"/>
              <a:gd name="connsiteY4" fmla="*/ 0 h 637930"/>
              <a:gd name="connsiteX5" fmla="*/ 0 w 546100"/>
              <a:gd name="connsiteY5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41313 w 546100"/>
              <a:gd name="connsiteY2" fmla="*/ 175846 h 637930"/>
              <a:gd name="connsiteX3" fmla="*/ 546100 w 546100"/>
              <a:gd name="connsiteY3" fmla="*/ 163146 h 637930"/>
              <a:gd name="connsiteX4" fmla="*/ 546100 w 546100"/>
              <a:gd name="connsiteY4" fmla="*/ 0 h 637930"/>
              <a:gd name="connsiteX5" fmla="*/ 0 w 546100"/>
              <a:gd name="connsiteY5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41313 w 546100"/>
              <a:gd name="connsiteY2" fmla="*/ 175846 h 637930"/>
              <a:gd name="connsiteX3" fmla="*/ 546100 w 546100"/>
              <a:gd name="connsiteY3" fmla="*/ 163146 h 637930"/>
              <a:gd name="connsiteX4" fmla="*/ 546100 w 546100"/>
              <a:gd name="connsiteY4" fmla="*/ 0 h 637930"/>
              <a:gd name="connsiteX5" fmla="*/ 0 w 546100"/>
              <a:gd name="connsiteY5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04906 w 546100"/>
              <a:gd name="connsiteY2" fmla="*/ 175846 h 637930"/>
              <a:gd name="connsiteX3" fmla="*/ 546100 w 546100"/>
              <a:gd name="connsiteY3" fmla="*/ 163146 h 637930"/>
              <a:gd name="connsiteX4" fmla="*/ 546100 w 546100"/>
              <a:gd name="connsiteY4" fmla="*/ 0 h 637930"/>
              <a:gd name="connsiteX5" fmla="*/ 0 w 546100"/>
              <a:gd name="connsiteY5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04906 w 546100"/>
              <a:gd name="connsiteY2" fmla="*/ 175846 h 637930"/>
              <a:gd name="connsiteX3" fmla="*/ 546100 w 546100"/>
              <a:gd name="connsiteY3" fmla="*/ 163146 h 637930"/>
              <a:gd name="connsiteX4" fmla="*/ 546100 w 546100"/>
              <a:gd name="connsiteY4" fmla="*/ 0 h 637930"/>
              <a:gd name="connsiteX5" fmla="*/ 0 w 546100"/>
              <a:gd name="connsiteY5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04906 w 546100"/>
              <a:gd name="connsiteY2" fmla="*/ 175846 h 637930"/>
              <a:gd name="connsiteX3" fmla="*/ 546100 w 546100"/>
              <a:gd name="connsiteY3" fmla="*/ 163146 h 637930"/>
              <a:gd name="connsiteX4" fmla="*/ 546100 w 546100"/>
              <a:gd name="connsiteY4" fmla="*/ 0 h 637930"/>
              <a:gd name="connsiteX5" fmla="*/ 0 w 546100"/>
              <a:gd name="connsiteY5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04906 w 546100"/>
              <a:gd name="connsiteY2" fmla="*/ 175846 h 637930"/>
              <a:gd name="connsiteX3" fmla="*/ 546100 w 546100"/>
              <a:gd name="connsiteY3" fmla="*/ 163146 h 637930"/>
              <a:gd name="connsiteX4" fmla="*/ 546100 w 546100"/>
              <a:gd name="connsiteY4" fmla="*/ 0 h 637930"/>
              <a:gd name="connsiteX5" fmla="*/ 0 w 546100"/>
              <a:gd name="connsiteY5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04906 w 546100"/>
              <a:gd name="connsiteY2" fmla="*/ 175846 h 637930"/>
              <a:gd name="connsiteX3" fmla="*/ 546100 w 546100"/>
              <a:gd name="connsiteY3" fmla="*/ 163146 h 637930"/>
              <a:gd name="connsiteX4" fmla="*/ 546100 w 546100"/>
              <a:gd name="connsiteY4" fmla="*/ 0 h 637930"/>
              <a:gd name="connsiteX5" fmla="*/ 0 w 546100"/>
              <a:gd name="connsiteY5" fmla="*/ 303822 h 637930"/>
              <a:gd name="connsiteX0" fmla="*/ 0 w 546100"/>
              <a:gd name="connsiteY0" fmla="*/ 177406 h 511514"/>
              <a:gd name="connsiteX1" fmla="*/ 0 w 546100"/>
              <a:gd name="connsiteY1" fmla="*/ 511514 h 511514"/>
              <a:gd name="connsiteX2" fmla="*/ 304906 w 546100"/>
              <a:gd name="connsiteY2" fmla="*/ 49430 h 511514"/>
              <a:gd name="connsiteX3" fmla="*/ 546100 w 546100"/>
              <a:gd name="connsiteY3" fmla="*/ 36730 h 511514"/>
              <a:gd name="connsiteX4" fmla="*/ 546100 w 546100"/>
              <a:gd name="connsiteY4" fmla="*/ 0 h 511514"/>
              <a:gd name="connsiteX5" fmla="*/ 0 w 546100"/>
              <a:gd name="connsiteY5" fmla="*/ 177406 h 511514"/>
              <a:gd name="connsiteX0" fmla="*/ 0 w 546100"/>
              <a:gd name="connsiteY0" fmla="*/ 177406 h 1875164"/>
              <a:gd name="connsiteX1" fmla="*/ 0 w 546100"/>
              <a:gd name="connsiteY1" fmla="*/ 511514 h 1875164"/>
              <a:gd name="connsiteX2" fmla="*/ 304906 w 546100"/>
              <a:gd name="connsiteY2" fmla="*/ 49430 h 1875164"/>
              <a:gd name="connsiteX3" fmla="*/ 546100 w 546100"/>
              <a:gd name="connsiteY3" fmla="*/ 36730 h 1875164"/>
              <a:gd name="connsiteX4" fmla="*/ 546100 w 546100"/>
              <a:gd name="connsiteY4" fmla="*/ 0 h 1875164"/>
              <a:gd name="connsiteX5" fmla="*/ 295804 w 546100"/>
              <a:gd name="connsiteY5" fmla="*/ 1875164 h 1875164"/>
              <a:gd name="connsiteX6" fmla="*/ 0 w 546100"/>
              <a:gd name="connsiteY6" fmla="*/ 177406 h 1875164"/>
              <a:gd name="connsiteX0" fmla="*/ 0 w 546100"/>
              <a:gd name="connsiteY0" fmla="*/ 261685 h 595793"/>
              <a:gd name="connsiteX1" fmla="*/ 0 w 546100"/>
              <a:gd name="connsiteY1" fmla="*/ 595793 h 595793"/>
              <a:gd name="connsiteX2" fmla="*/ 304906 w 546100"/>
              <a:gd name="connsiteY2" fmla="*/ 133709 h 595793"/>
              <a:gd name="connsiteX3" fmla="*/ 546100 w 546100"/>
              <a:gd name="connsiteY3" fmla="*/ 121009 h 595793"/>
              <a:gd name="connsiteX4" fmla="*/ 546100 w 546100"/>
              <a:gd name="connsiteY4" fmla="*/ 84279 h 595793"/>
              <a:gd name="connsiteX5" fmla="*/ 332211 w 546100"/>
              <a:gd name="connsiteY5" fmla="*/ 0 h 595793"/>
              <a:gd name="connsiteX6" fmla="*/ 0 w 546100"/>
              <a:gd name="connsiteY6" fmla="*/ 261685 h 595793"/>
              <a:gd name="connsiteX0" fmla="*/ 0 w 546100"/>
              <a:gd name="connsiteY0" fmla="*/ 261685 h 595793"/>
              <a:gd name="connsiteX1" fmla="*/ 0 w 546100"/>
              <a:gd name="connsiteY1" fmla="*/ 595793 h 595793"/>
              <a:gd name="connsiteX2" fmla="*/ 304906 w 546100"/>
              <a:gd name="connsiteY2" fmla="*/ 133709 h 595793"/>
              <a:gd name="connsiteX3" fmla="*/ 546100 w 546100"/>
              <a:gd name="connsiteY3" fmla="*/ 121009 h 595793"/>
              <a:gd name="connsiteX4" fmla="*/ 546100 w 546100"/>
              <a:gd name="connsiteY4" fmla="*/ 84279 h 595793"/>
              <a:gd name="connsiteX5" fmla="*/ 332211 w 546100"/>
              <a:gd name="connsiteY5" fmla="*/ 0 h 595793"/>
              <a:gd name="connsiteX6" fmla="*/ 0 w 546100"/>
              <a:gd name="connsiteY6" fmla="*/ 261685 h 595793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04906 w 546100"/>
              <a:gd name="connsiteY2" fmla="*/ 175846 h 637930"/>
              <a:gd name="connsiteX3" fmla="*/ 546100 w 546100"/>
              <a:gd name="connsiteY3" fmla="*/ 163146 h 637930"/>
              <a:gd name="connsiteX4" fmla="*/ 546100 w 546100"/>
              <a:gd name="connsiteY4" fmla="*/ 0 h 637930"/>
              <a:gd name="connsiteX5" fmla="*/ 332211 w 546100"/>
              <a:gd name="connsiteY5" fmla="*/ 42137 h 637930"/>
              <a:gd name="connsiteX6" fmla="*/ 0 w 546100"/>
              <a:gd name="connsiteY6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04906 w 546100"/>
              <a:gd name="connsiteY2" fmla="*/ 175846 h 637930"/>
              <a:gd name="connsiteX3" fmla="*/ 546100 w 546100"/>
              <a:gd name="connsiteY3" fmla="*/ 163146 h 637930"/>
              <a:gd name="connsiteX4" fmla="*/ 546100 w 546100"/>
              <a:gd name="connsiteY4" fmla="*/ 0 h 637930"/>
              <a:gd name="connsiteX5" fmla="*/ 332211 w 546100"/>
              <a:gd name="connsiteY5" fmla="*/ 42137 h 637930"/>
              <a:gd name="connsiteX6" fmla="*/ 0 w 546100"/>
              <a:gd name="connsiteY6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04906 w 546100"/>
              <a:gd name="connsiteY2" fmla="*/ 175846 h 637930"/>
              <a:gd name="connsiteX3" fmla="*/ 546100 w 546100"/>
              <a:gd name="connsiteY3" fmla="*/ 163146 h 637930"/>
              <a:gd name="connsiteX4" fmla="*/ 546100 w 546100"/>
              <a:gd name="connsiteY4" fmla="*/ 0 h 637930"/>
              <a:gd name="connsiteX5" fmla="*/ 332211 w 546100"/>
              <a:gd name="connsiteY5" fmla="*/ 42137 h 637930"/>
              <a:gd name="connsiteX6" fmla="*/ 0 w 546100"/>
              <a:gd name="connsiteY6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04906 w 546100"/>
              <a:gd name="connsiteY2" fmla="*/ 175846 h 637930"/>
              <a:gd name="connsiteX3" fmla="*/ 546100 w 546100"/>
              <a:gd name="connsiteY3" fmla="*/ 163146 h 637930"/>
              <a:gd name="connsiteX4" fmla="*/ 546100 w 546100"/>
              <a:gd name="connsiteY4" fmla="*/ 0 h 637930"/>
              <a:gd name="connsiteX5" fmla="*/ 332211 w 546100"/>
              <a:gd name="connsiteY5" fmla="*/ 42137 h 637930"/>
              <a:gd name="connsiteX6" fmla="*/ 0 w 546100"/>
              <a:gd name="connsiteY6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04906 w 546100"/>
              <a:gd name="connsiteY2" fmla="*/ 175846 h 637930"/>
              <a:gd name="connsiteX3" fmla="*/ 546100 w 546100"/>
              <a:gd name="connsiteY3" fmla="*/ 163146 h 637930"/>
              <a:gd name="connsiteX4" fmla="*/ 546100 w 546100"/>
              <a:gd name="connsiteY4" fmla="*/ 0 h 637930"/>
              <a:gd name="connsiteX5" fmla="*/ 332211 w 546100"/>
              <a:gd name="connsiteY5" fmla="*/ 42137 h 637930"/>
              <a:gd name="connsiteX6" fmla="*/ 0 w 546100"/>
              <a:gd name="connsiteY6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04906 w 546100"/>
              <a:gd name="connsiteY2" fmla="*/ 175846 h 637930"/>
              <a:gd name="connsiteX3" fmla="*/ 546100 w 546100"/>
              <a:gd name="connsiteY3" fmla="*/ 163146 h 637930"/>
              <a:gd name="connsiteX4" fmla="*/ 546100 w 546100"/>
              <a:gd name="connsiteY4" fmla="*/ 0 h 637930"/>
              <a:gd name="connsiteX5" fmla="*/ 332211 w 546100"/>
              <a:gd name="connsiteY5" fmla="*/ 42137 h 637930"/>
              <a:gd name="connsiteX6" fmla="*/ 0 w 546100"/>
              <a:gd name="connsiteY6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04906 w 546100"/>
              <a:gd name="connsiteY2" fmla="*/ 175846 h 637930"/>
              <a:gd name="connsiteX3" fmla="*/ 546100 w 546100"/>
              <a:gd name="connsiteY3" fmla="*/ 163146 h 637930"/>
              <a:gd name="connsiteX4" fmla="*/ 546100 w 546100"/>
              <a:gd name="connsiteY4" fmla="*/ 0 h 637930"/>
              <a:gd name="connsiteX5" fmla="*/ 332211 w 546100"/>
              <a:gd name="connsiteY5" fmla="*/ 42137 h 637930"/>
              <a:gd name="connsiteX6" fmla="*/ 0 w 546100"/>
              <a:gd name="connsiteY6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04906 w 546100"/>
              <a:gd name="connsiteY2" fmla="*/ 175846 h 637930"/>
              <a:gd name="connsiteX3" fmla="*/ 546100 w 546100"/>
              <a:gd name="connsiteY3" fmla="*/ 163146 h 637930"/>
              <a:gd name="connsiteX4" fmla="*/ 546100 w 546100"/>
              <a:gd name="connsiteY4" fmla="*/ 0 h 637930"/>
              <a:gd name="connsiteX5" fmla="*/ 332211 w 546100"/>
              <a:gd name="connsiteY5" fmla="*/ 42137 h 637930"/>
              <a:gd name="connsiteX6" fmla="*/ 0 w 546100"/>
              <a:gd name="connsiteY6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04906 w 546100"/>
              <a:gd name="connsiteY2" fmla="*/ 175846 h 637930"/>
              <a:gd name="connsiteX3" fmla="*/ 546100 w 546100"/>
              <a:gd name="connsiteY3" fmla="*/ 278165 h 637930"/>
              <a:gd name="connsiteX4" fmla="*/ 546100 w 546100"/>
              <a:gd name="connsiteY4" fmla="*/ 0 h 637930"/>
              <a:gd name="connsiteX5" fmla="*/ 332211 w 546100"/>
              <a:gd name="connsiteY5" fmla="*/ 42137 h 637930"/>
              <a:gd name="connsiteX6" fmla="*/ 0 w 546100"/>
              <a:gd name="connsiteY6" fmla="*/ 303822 h 637930"/>
              <a:gd name="connsiteX0" fmla="*/ 0 w 546100"/>
              <a:gd name="connsiteY0" fmla="*/ 261685 h 595793"/>
              <a:gd name="connsiteX1" fmla="*/ 0 w 546100"/>
              <a:gd name="connsiteY1" fmla="*/ 595793 h 595793"/>
              <a:gd name="connsiteX2" fmla="*/ 304906 w 546100"/>
              <a:gd name="connsiteY2" fmla="*/ 133709 h 595793"/>
              <a:gd name="connsiteX3" fmla="*/ 546100 w 546100"/>
              <a:gd name="connsiteY3" fmla="*/ 236028 h 595793"/>
              <a:gd name="connsiteX4" fmla="*/ 546100 w 546100"/>
              <a:gd name="connsiteY4" fmla="*/ 72882 h 595793"/>
              <a:gd name="connsiteX5" fmla="*/ 332211 w 546100"/>
              <a:gd name="connsiteY5" fmla="*/ 0 h 595793"/>
              <a:gd name="connsiteX6" fmla="*/ 0 w 546100"/>
              <a:gd name="connsiteY6" fmla="*/ 261685 h 595793"/>
              <a:gd name="connsiteX0" fmla="*/ 0 w 546100"/>
              <a:gd name="connsiteY0" fmla="*/ 261685 h 595793"/>
              <a:gd name="connsiteX1" fmla="*/ 0 w 546100"/>
              <a:gd name="connsiteY1" fmla="*/ 595793 h 595793"/>
              <a:gd name="connsiteX2" fmla="*/ 304906 w 546100"/>
              <a:gd name="connsiteY2" fmla="*/ 133709 h 595793"/>
              <a:gd name="connsiteX3" fmla="*/ 546100 w 546100"/>
              <a:gd name="connsiteY3" fmla="*/ 236028 h 595793"/>
              <a:gd name="connsiteX4" fmla="*/ 546100 w 546100"/>
              <a:gd name="connsiteY4" fmla="*/ 72882 h 595793"/>
              <a:gd name="connsiteX5" fmla="*/ 332211 w 546100"/>
              <a:gd name="connsiteY5" fmla="*/ 0 h 595793"/>
              <a:gd name="connsiteX6" fmla="*/ 0 w 546100"/>
              <a:gd name="connsiteY6" fmla="*/ 261685 h 595793"/>
              <a:gd name="connsiteX0" fmla="*/ 0 w 546100"/>
              <a:gd name="connsiteY0" fmla="*/ 261685 h 595793"/>
              <a:gd name="connsiteX1" fmla="*/ 0 w 546100"/>
              <a:gd name="connsiteY1" fmla="*/ 595793 h 595793"/>
              <a:gd name="connsiteX2" fmla="*/ 304906 w 546100"/>
              <a:gd name="connsiteY2" fmla="*/ 133709 h 595793"/>
              <a:gd name="connsiteX3" fmla="*/ 546100 w 546100"/>
              <a:gd name="connsiteY3" fmla="*/ 236028 h 595793"/>
              <a:gd name="connsiteX4" fmla="*/ 546100 w 546100"/>
              <a:gd name="connsiteY4" fmla="*/ 72882 h 595793"/>
              <a:gd name="connsiteX5" fmla="*/ 332211 w 546100"/>
              <a:gd name="connsiteY5" fmla="*/ 0 h 595793"/>
              <a:gd name="connsiteX6" fmla="*/ 0 w 546100"/>
              <a:gd name="connsiteY6" fmla="*/ 261685 h 5957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6100" h="595793">
                <a:moveTo>
                  <a:pt x="0" y="261685"/>
                </a:moveTo>
                <a:lnTo>
                  <a:pt x="0" y="595793"/>
                </a:lnTo>
                <a:cubicBezTo>
                  <a:pt x="123631" y="609634"/>
                  <a:pt x="167623" y="291971"/>
                  <a:pt x="304906" y="133709"/>
                </a:cubicBezTo>
                <a:cubicBezTo>
                  <a:pt x="463427" y="-94891"/>
                  <a:pt x="520312" y="238959"/>
                  <a:pt x="546100" y="236028"/>
                </a:cubicBezTo>
                <a:cubicBezTo>
                  <a:pt x="546100" y="223785"/>
                  <a:pt x="546858" y="179937"/>
                  <a:pt x="546100" y="72882"/>
                </a:cubicBezTo>
                <a:cubicBezTo>
                  <a:pt x="521070" y="6688"/>
                  <a:pt x="420194" y="-155983"/>
                  <a:pt x="332211" y="0"/>
                </a:cubicBezTo>
                <a:cubicBezTo>
                  <a:pt x="241194" y="50637"/>
                  <a:pt x="84949" y="531100"/>
                  <a:pt x="0" y="261685"/>
                </a:cubicBezTo>
                <a:close/>
              </a:path>
            </a:pathLst>
          </a:custGeom>
          <a:gradFill>
            <a:gsLst>
              <a:gs pos="100000">
                <a:schemeClr val="accent1">
                  <a:lumMod val="60000"/>
                  <a:lumOff val="40000"/>
                  <a:alpha val="21000"/>
                </a:schemeClr>
              </a:gs>
              <a:gs pos="50000">
                <a:schemeClr val="accent1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Freeform 6"/>
          <p:cNvSpPr/>
          <p:nvPr userDrawn="1"/>
        </p:nvSpPr>
        <p:spPr>
          <a:xfrm flipH="1">
            <a:off x="0" y="1331475"/>
            <a:ext cx="9144000" cy="789425"/>
          </a:xfrm>
          <a:custGeom>
            <a:avLst/>
            <a:gdLst>
              <a:gd name="connsiteX0" fmla="*/ 0 w 546100"/>
              <a:gd name="connsiteY0" fmla="*/ 0 h 228600"/>
              <a:gd name="connsiteX1" fmla="*/ 0 w 546100"/>
              <a:gd name="connsiteY1" fmla="*/ 228600 h 228600"/>
              <a:gd name="connsiteX2" fmla="*/ 546100 w 546100"/>
              <a:gd name="connsiteY2" fmla="*/ 228600 h 228600"/>
              <a:gd name="connsiteX3" fmla="*/ 546100 w 546100"/>
              <a:gd name="connsiteY3" fmla="*/ 12700 h 228600"/>
              <a:gd name="connsiteX4" fmla="*/ 0 w 546100"/>
              <a:gd name="connsiteY4" fmla="*/ 0 h 228600"/>
              <a:gd name="connsiteX0" fmla="*/ 0 w 546100"/>
              <a:gd name="connsiteY0" fmla="*/ 0 h 228600"/>
              <a:gd name="connsiteX1" fmla="*/ 0 w 546100"/>
              <a:gd name="connsiteY1" fmla="*/ 228600 h 228600"/>
              <a:gd name="connsiteX2" fmla="*/ 546100 w 546100"/>
              <a:gd name="connsiteY2" fmla="*/ 228600 h 228600"/>
              <a:gd name="connsiteX3" fmla="*/ 546100 w 546100"/>
              <a:gd name="connsiteY3" fmla="*/ 12700 h 228600"/>
              <a:gd name="connsiteX4" fmla="*/ 0 w 546100"/>
              <a:gd name="connsiteY4" fmla="*/ 0 h 228600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374161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374161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374161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374161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374161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374161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374161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57638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57638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57638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57638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57638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57638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57638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57638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391372 w 546100"/>
              <a:gd name="connsiteY2" fmla="*/ 17585 h 374161"/>
              <a:gd name="connsiteX3" fmla="*/ 546100 w 546100"/>
              <a:gd name="connsiteY3" fmla="*/ 57638 h 374161"/>
              <a:gd name="connsiteX4" fmla="*/ 546100 w 546100"/>
              <a:gd name="connsiteY4" fmla="*/ 0 h 374161"/>
              <a:gd name="connsiteX5" fmla="*/ 0 w 546100"/>
              <a:gd name="connsiteY5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391372 w 546100"/>
              <a:gd name="connsiteY2" fmla="*/ 17585 h 374161"/>
              <a:gd name="connsiteX3" fmla="*/ 546100 w 546100"/>
              <a:gd name="connsiteY3" fmla="*/ 57638 h 374161"/>
              <a:gd name="connsiteX4" fmla="*/ 546100 w 546100"/>
              <a:gd name="connsiteY4" fmla="*/ 0 h 374161"/>
              <a:gd name="connsiteX5" fmla="*/ 0 w 546100"/>
              <a:gd name="connsiteY5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391372 w 546100"/>
              <a:gd name="connsiteY2" fmla="*/ 17585 h 374161"/>
              <a:gd name="connsiteX3" fmla="*/ 546100 w 546100"/>
              <a:gd name="connsiteY3" fmla="*/ 57638 h 374161"/>
              <a:gd name="connsiteX4" fmla="*/ 546100 w 546100"/>
              <a:gd name="connsiteY4" fmla="*/ 0 h 374161"/>
              <a:gd name="connsiteX5" fmla="*/ 0 w 546100"/>
              <a:gd name="connsiteY5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391372 w 546100"/>
              <a:gd name="connsiteY2" fmla="*/ 17585 h 374161"/>
              <a:gd name="connsiteX3" fmla="*/ 546100 w 546100"/>
              <a:gd name="connsiteY3" fmla="*/ 57638 h 374161"/>
              <a:gd name="connsiteX4" fmla="*/ 546100 w 546100"/>
              <a:gd name="connsiteY4" fmla="*/ 0 h 374161"/>
              <a:gd name="connsiteX5" fmla="*/ 0 w 546100"/>
              <a:gd name="connsiteY5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391372 w 546100"/>
              <a:gd name="connsiteY2" fmla="*/ 17585 h 374161"/>
              <a:gd name="connsiteX3" fmla="*/ 546100 w 546100"/>
              <a:gd name="connsiteY3" fmla="*/ 57638 h 374161"/>
              <a:gd name="connsiteX4" fmla="*/ 546100 w 546100"/>
              <a:gd name="connsiteY4" fmla="*/ 0 h 374161"/>
              <a:gd name="connsiteX5" fmla="*/ 0 w 546100"/>
              <a:gd name="connsiteY5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341313 w 546100"/>
              <a:gd name="connsiteY2" fmla="*/ 17585 h 374161"/>
              <a:gd name="connsiteX3" fmla="*/ 546100 w 546100"/>
              <a:gd name="connsiteY3" fmla="*/ 57638 h 374161"/>
              <a:gd name="connsiteX4" fmla="*/ 546100 w 546100"/>
              <a:gd name="connsiteY4" fmla="*/ 0 h 374161"/>
              <a:gd name="connsiteX5" fmla="*/ 0 w 546100"/>
              <a:gd name="connsiteY5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341313 w 546100"/>
              <a:gd name="connsiteY2" fmla="*/ 17585 h 374161"/>
              <a:gd name="connsiteX3" fmla="*/ 546100 w 546100"/>
              <a:gd name="connsiteY3" fmla="*/ 57638 h 374161"/>
              <a:gd name="connsiteX4" fmla="*/ 546100 w 546100"/>
              <a:gd name="connsiteY4" fmla="*/ 0 h 374161"/>
              <a:gd name="connsiteX5" fmla="*/ 0 w 546100"/>
              <a:gd name="connsiteY5" fmla="*/ 145561 h 374161"/>
              <a:gd name="connsiteX0" fmla="*/ 0 w 546100"/>
              <a:gd name="connsiteY0" fmla="*/ 145561 h 479669"/>
              <a:gd name="connsiteX1" fmla="*/ 0 w 546100"/>
              <a:gd name="connsiteY1" fmla="*/ 479669 h 479669"/>
              <a:gd name="connsiteX2" fmla="*/ 341313 w 546100"/>
              <a:gd name="connsiteY2" fmla="*/ 17585 h 479669"/>
              <a:gd name="connsiteX3" fmla="*/ 546100 w 546100"/>
              <a:gd name="connsiteY3" fmla="*/ 57638 h 479669"/>
              <a:gd name="connsiteX4" fmla="*/ 546100 w 546100"/>
              <a:gd name="connsiteY4" fmla="*/ 0 h 479669"/>
              <a:gd name="connsiteX5" fmla="*/ 0 w 546100"/>
              <a:gd name="connsiteY5" fmla="*/ 145561 h 479669"/>
              <a:gd name="connsiteX0" fmla="*/ 0 w 546100"/>
              <a:gd name="connsiteY0" fmla="*/ 145561 h 479669"/>
              <a:gd name="connsiteX1" fmla="*/ 0 w 546100"/>
              <a:gd name="connsiteY1" fmla="*/ 479669 h 479669"/>
              <a:gd name="connsiteX2" fmla="*/ 341313 w 546100"/>
              <a:gd name="connsiteY2" fmla="*/ 17585 h 479669"/>
              <a:gd name="connsiteX3" fmla="*/ 546100 w 546100"/>
              <a:gd name="connsiteY3" fmla="*/ 57638 h 479669"/>
              <a:gd name="connsiteX4" fmla="*/ 546100 w 546100"/>
              <a:gd name="connsiteY4" fmla="*/ 0 h 479669"/>
              <a:gd name="connsiteX5" fmla="*/ 0 w 546100"/>
              <a:gd name="connsiteY5" fmla="*/ 145561 h 479669"/>
              <a:gd name="connsiteX0" fmla="*/ 0 w 546100"/>
              <a:gd name="connsiteY0" fmla="*/ 145561 h 479669"/>
              <a:gd name="connsiteX1" fmla="*/ 0 w 546100"/>
              <a:gd name="connsiteY1" fmla="*/ 479669 h 479669"/>
              <a:gd name="connsiteX2" fmla="*/ 341313 w 546100"/>
              <a:gd name="connsiteY2" fmla="*/ 17585 h 479669"/>
              <a:gd name="connsiteX3" fmla="*/ 546100 w 546100"/>
              <a:gd name="connsiteY3" fmla="*/ 57638 h 479669"/>
              <a:gd name="connsiteX4" fmla="*/ 546100 w 546100"/>
              <a:gd name="connsiteY4" fmla="*/ 0 h 479669"/>
              <a:gd name="connsiteX5" fmla="*/ 0 w 546100"/>
              <a:gd name="connsiteY5" fmla="*/ 145561 h 479669"/>
              <a:gd name="connsiteX0" fmla="*/ 0 w 546100"/>
              <a:gd name="connsiteY0" fmla="*/ 145561 h 479669"/>
              <a:gd name="connsiteX1" fmla="*/ 0 w 546100"/>
              <a:gd name="connsiteY1" fmla="*/ 479669 h 479669"/>
              <a:gd name="connsiteX2" fmla="*/ 341313 w 546100"/>
              <a:gd name="connsiteY2" fmla="*/ 17585 h 479669"/>
              <a:gd name="connsiteX3" fmla="*/ 546100 w 546100"/>
              <a:gd name="connsiteY3" fmla="*/ 426915 h 479669"/>
              <a:gd name="connsiteX4" fmla="*/ 546100 w 546100"/>
              <a:gd name="connsiteY4" fmla="*/ 0 h 479669"/>
              <a:gd name="connsiteX5" fmla="*/ 0 w 546100"/>
              <a:gd name="connsiteY5" fmla="*/ 145561 h 479669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41313 w 546100"/>
              <a:gd name="connsiteY2" fmla="*/ 175846 h 637930"/>
              <a:gd name="connsiteX3" fmla="*/ 546100 w 546100"/>
              <a:gd name="connsiteY3" fmla="*/ 585176 h 637930"/>
              <a:gd name="connsiteX4" fmla="*/ 546100 w 546100"/>
              <a:gd name="connsiteY4" fmla="*/ 0 h 637930"/>
              <a:gd name="connsiteX5" fmla="*/ 0 w 546100"/>
              <a:gd name="connsiteY5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41313 w 546100"/>
              <a:gd name="connsiteY2" fmla="*/ 175846 h 637930"/>
              <a:gd name="connsiteX3" fmla="*/ 546100 w 546100"/>
              <a:gd name="connsiteY3" fmla="*/ 585176 h 637930"/>
              <a:gd name="connsiteX4" fmla="*/ 546100 w 546100"/>
              <a:gd name="connsiteY4" fmla="*/ 0 h 637930"/>
              <a:gd name="connsiteX5" fmla="*/ 0 w 546100"/>
              <a:gd name="connsiteY5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41313 w 546100"/>
              <a:gd name="connsiteY2" fmla="*/ 175846 h 637930"/>
              <a:gd name="connsiteX3" fmla="*/ 546100 w 546100"/>
              <a:gd name="connsiteY3" fmla="*/ 163146 h 637930"/>
              <a:gd name="connsiteX4" fmla="*/ 546100 w 546100"/>
              <a:gd name="connsiteY4" fmla="*/ 0 h 637930"/>
              <a:gd name="connsiteX5" fmla="*/ 0 w 546100"/>
              <a:gd name="connsiteY5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41313 w 546100"/>
              <a:gd name="connsiteY2" fmla="*/ 175846 h 637930"/>
              <a:gd name="connsiteX3" fmla="*/ 546100 w 546100"/>
              <a:gd name="connsiteY3" fmla="*/ 163146 h 637930"/>
              <a:gd name="connsiteX4" fmla="*/ 546100 w 546100"/>
              <a:gd name="connsiteY4" fmla="*/ 0 h 637930"/>
              <a:gd name="connsiteX5" fmla="*/ 0 w 546100"/>
              <a:gd name="connsiteY5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41313 w 546100"/>
              <a:gd name="connsiteY2" fmla="*/ 175846 h 637930"/>
              <a:gd name="connsiteX3" fmla="*/ 546100 w 546100"/>
              <a:gd name="connsiteY3" fmla="*/ 163146 h 637930"/>
              <a:gd name="connsiteX4" fmla="*/ 546100 w 546100"/>
              <a:gd name="connsiteY4" fmla="*/ 0 h 637930"/>
              <a:gd name="connsiteX5" fmla="*/ 0 w 546100"/>
              <a:gd name="connsiteY5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04906 w 546100"/>
              <a:gd name="connsiteY2" fmla="*/ 175846 h 637930"/>
              <a:gd name="connsiteX3" fmla="*/ 546100 w 546100"/>
              <a:gd name="connsiteY3" fmla="*/ 163146 h 637930"/>
              <a:gd name="connsiteX4" fmla="*/ 546100 w 546100"/>
              <a:gd name="connsiteY4" fmla="*/ 0 h 637930"/>
              <a:gd name="connsiteX5" fmla="*/ 0 w 546100"/>
              <a:gd name="connsiteY5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04906 w 546100"/>
              <a:gd name="connsiteY2" fmla="*/ 175846 h 637930"/>
              <a:gd name="connsiteX3" fmla="*/ 546100 w 546100"/>
              <a:gd name="connsiteY3" fmla="*/ 163146 h 637930"/>
              <a:gd name="connsiteX4" fmla="*/ 546100 w 546100"/>
              <a:gd name="connsiteY4" fmla="*/ 0 h 637930"/>
              <a:gd name="connsiteX5" fmla="*/ 0 w 546100"/>
              <a:gd name="connsiteY5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04906 w 546100"/>
              <a:gd name="connsiteY2" fmla="*/ 175846 h 637930"/>
              <a:gd name="connsiteX3" fmla="*/ 546100 w 546100"/>
              <a:gd name="connsiteY3" fmla="*/ 163146 h 637930"/>
              <a:gd name="connsiteX4" fmla="*/ 546100 w 546100"/>
              <a:gd name="connsiteY4" fmla="*/ 0 h 637930"/>
              <a:gd name="connsiteX5" fmla="*/ 0 w 546100"/>
              <a:gd name="connsiteY5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04906 w 546100"/>
              <a:gd name="connsiteY2" fmla="*/ 175846 h 637930"/>
              <a:gd name="connsiteX3" fmla="*/ 546100 w 546100"/>
              <a:gd name="connsiteY3" fmla="*/ 163146 h 637930"/>
              <a:gd name="connsiteX4" fmla="*/ 546100 w 546100"/>
              <a:gd name="connsiteY4" fmla="*/ 0 h 637930"/>
              <a:gd name="connsiteX5" fmla="*/ 0 w 546100"/>
              <a:gd name="connsiteY5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04906 w 546100"/>
              <a:gd name="connsiteY2" fmla="*/ 175846 h 637930"/>
              <a:gd name="connsiteX3" fmla="*/ 546100 w 546100"/>
              <a:gd name="connsiteY3" fmla="*/ 163146 h 637930"/>
              <a:gd name="connsiteX4" fmla="*/ 546100 w 546100"/>
              <a:gd name="connsiteY4" fmla="*/ 0 h 637930"/>
              <a:gd name="connsiteX5" fmla="*/ 0 w 546100"/>
              <a:gd name="connsiteY5" fmla="*/ 303822 h 637930"/>
              <a:gd name="connsiteX0" fmla="*/ 0 w 546100"/>
              <a:gd name="connsiteY0" fmla="*/ 177406 h 511514"/>
              <a:gd name="connsiteX1" fmla="*/ 0 w 546100"/>
              <a:gd name="connsiteY1" fmla="*/ 511514 h 511514"/>
              <a:gd name="connsiteX2" fmla="*/ 304906 w 546100"/>
              <a:gd name="connsiteY2" fmla="*/ 49430 h 511514"/>
              <a:gd name="connsiteX3" fmla="*/ 546100 w 546100"/>
              <a:gd name="connsiteY3" fmla="*/ 36730 h 511514"/>
              <a:gd name="connsiteX4" fmla="*/ 546100 w 546100"/>
              <a:gd name="connsiteY4" fmla="*/ 0 h 511514"/>
              <a:gd name="connsiteX5" fmla="*/ 0 w 546100"/>
              <a:gd name="connsiteY5" fmla="*/ 177406 h 511514"/>
              <a:gd name="connsiteX0" fmla="*/ 0 w 546100"/>
              <a:gd name="connsiteY0" fmla="*/ 177406 h 1875164"/>
              <a:gd name="connsiteX1" fmla="*/ 0 w 546100"/>
              <a:gd name="connsiteY1" fmla="*/ 511514 h 1875164"/>
              <a:gd name="connsiteX2" fmla="*/ 304906 w 546100"/>
              <a:gd name="connsiteY2" fmla="*/ 49430 h 1875164"/>
              <a:gd name="connsiteX3" fmla="*/ 546100 w 546100"/>
              <a:gd name="connsiteY3" fmla="*/ 36730 h 1875164"/>
              <a:gd name="connsiteX4" fmla="*/ 546100 w 546100"/>
              <a:gd name="connsiteY4" fmla="*/ 0 h 1875164"/>
              <a:gd name="connsiteX5" fmla="*/ 295804 w 546100"/>
              <a:gd name="connsiteY5" fmla="*/ 1875164 h 1875164"/>
              <a:gd name="connsiteX6" fmla="*/ 0 w 546100"/>
              <a:gd name="connsiteY6" fmla="*/ 177406 h 1875164"/>
              <a:gd name="connsiteX0" fmla="*/ 0 w 546100"/>
              <a:gd name="connsiteY0" fmla="*/ 261685 h 595793"/>
              <a:gd name="connsiteX1" fmla="*/ 0 w 546100"/>
              <a:gd name="connsiteY1" fmla="*/ 595793 h 595793"/>
              <a:gd name="connsiteX2" fmla="*/ 304906 w 546100"/>
              <a:gd name="connsiteY2" fmla="*/ 133709 h 595793"/>
              <a:gd name="connsiteX3" fmla="*/ 546100 w 546100"/>
              <a:gd name="connsiteY3" fmla="*/ 121009 h 595793"/>
              <a:gd name="connsiteX4" fmla="*/ 546100 w 546100"/>
              <a:gd name="connsiteY4" fmla="*/ 84279 h 595793"/>
              <a:gd name="connsiteX5" fmla="*/ 332211 w 546100"/>
              <a:gd name="connsiteY5" fmla="*/ 0 h 595793"/>
              <a:gd name="connsiteX6" fmla="*/ 0 w 546100"/>
              <a:gd name="connsiteY6" fmla="*/ 261685 h 595793"/>
              <a:gd name="connsiteX0" fmla="*/ 0 w 546100"/>
              <a:gd name="connsiteY0" fmla="*/ 261685 h 595793"/>
              <a:gd name="connsiteX1" fmla="*/ 0 w 546100"/>
              <a:gd name="connsiteY1" fmla="*/ 595793 h 595793"/>
              <a:gd name="connsiteX2" fmla="*/ 304906 w 546100"/>
              <a:gd name="connsiteY2" fmla="*/ 133709 h 595793"/>
              <a:gd name="connsiteX3" fmla="*/ 546100 w 546100"/>
              <a:gd name="connsiteY3" fmla="*/ 121009 h 595793"/>
              <a:gd name="connsiteX4" fmla="*/ 546100 w 546100"/>
              <a:gd name="connsiteY4" fmla="*/ 84279 h 595793"/>
              <a:gd name="connsiteX5" fmla="*/ 332211 w 546100"/>
              <a:gd name="connsiteY5" fmla="*/ 0 h 595793"/>
              <a:gd name="connsiteX6" fmla="*/ 0 w 546100"/>
              <a:gd name="connsiteY6" fmla="*/ 261685 h 595793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04906 w 546100"/>
              <a:gd name="connsiteY2" fmla="*/ 175846 h 637930"/>
              <a:gd name="connsiteX3" fmla="*/ 546100 w 546100"/>
              <a:gd name="connsiteY3" fmla="*/ 163146 h 637930"/>
              <a:gd name="connsiteX4" fmla="*/ 546100 w 546100"/>
              <a:gd name="connsiteY4" fmla="*/ 0 h 637930"/>
              <a:gd name="connsiteX5" fmla="*/ 332211 w 546100"/>
              <a:gd name="connsiteY5" fmla="*/ 42137 h 637930"/>
              <a:gd name="connsiteX6" fmla="*/ 0 w 546100"/>
              <a:gd name="connsiteY6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04906 w 546100"/>
              <a:gd name="connsiteY2" fmla="*/ 175846 h 637930"/>
              <a:gd name="connsiteX3" fmla="*/ 546100 w 546100"/>
              <a:gd name="connsiteY3" fmla="*/ 163146 h 637930"/>
              <a:gd name="connsiteX4" fmla="*/ 546100 w 546100"/>
              <a:gd name="connsiteY4" fmla="*/ 0 h 637930"/>
              <a:gd name="connsiteX5" fmla="*/ 332211 w 546100"/>
              <a:gd name="connsiteY5" fmla="*/ 42137 h 637930"/>
              <a:gd name="connsiteX6" fmla="*/ 0 w 546100"/>
              <a:gd name="connsiteY6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04906 w 546100"/>
              <a:gd name="connsiteY2" fmla="*/ 175846 h 637930"/>
              <a:gd name="connsiteX3" fmla="*/ 546100 w 546100"/>
              <a:gd name="connsiteY3" fmla="*/ 163146 h 637930"/>
              <a:gd name="connsiteX4" fmla="*/ 546100 w 546100"/>
              <a:gd name="connsiteY4" fmla="*/ 0 h 637930"/>
              <a:gd name="connsiteX5" fmla="*/ 332211 w 546100"/>
              <a:gd name="connsiteY5" fmla="*/ 42137 h 637930"/>
              <a:gd name="connsiteX6" fmla="*/ 0 w 546100"/>
              <a:gd name="connsiteY6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04906 w 546100"/>
              <a:gd name="connsiteY2" fmla="*/ 175846 h 637930"/>
              <a:gd name="connsiteX3" fmla="*/ 546100 w 546100"/>
              <a:gd name="connsiteY3" fmla="*/ 163146 h 637930"/>
              <a:gd name="connsiteX4" fmla="*/ 546100 w 546100"/>
              <a:gd name="connsiteY4" fmla="*/ 0 h 637930"/>
              <a:gd name="connsiteX5" fmla="*/ 332211 w 546100"/>
              <a:gd name="connsiteY5" fmla="*/ 42137 h 637930"/>
              <a:gd name="connsiteX6" fmla="*/ 0 w 546100"/>
              <a:gd name="connsiteY6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04906 w 546100"/>
              <a:gd name="connsiteY2" fmla="*/ 175846 h 637930"/>
              <a:gd name="connsiteX3" fmla="*/ 546100 w 546100"/>
              <a:gd name="connsiteY3" fmla="*/ 163146 h 637930"/>
              <a:gd name="connsiteX4" fmla="*/ 546100 w 546100"/>
              <a:gd name="connsiteY4" fmla="*/ 0 h 637930"/>
              <a:gd name="connsiteX5" fmla="*/ 332211 w 546100"/>
              <a:gd name="connsiteY5" fmla="*/ 42137 h 637930"/>
              <a:gd name="connsiteX6" fmla="*/ 0 w 546100"/>
              <a:gd name="connsiteY6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04906 w 546100"/>
              <a:gd name="connsiteY2" fmla="*/ 175846 h 637930"/>
              <a:gd name="connsiteX3" fmla="*/ 546100 w 546100"/>
              <a:gd name="connsiteY3" fmla="*/ 163146 h 637930"/>
              <a:gd name="connsiteX4" fmla="*/ 546100 w 546100"/>
              <a:gd name="connsiteY4" fmla="*/ 0 h 637930"/>
              <a:gd name="connsiteX5" fmla="*/ 332211 w 546100"/>
              <a:gd name="connsiteY5" fmla="*/ 42137 h 637930"/>
              <a:gd name="connsiteX6" fmla="*/ 0 w 546100"/>
              <a:gd name="connsiteY6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04906 w 546100"/>
              <a:gd name="connsiteY2" fmla="*/ 175846 h 637930"/>
              <a:gd name="connsiteX3" fmla="*/ 546100 w 546100"/>
              <a:gd name="connsiteY3" fmla="*/ 163146 h 637930"/>
              <a:gd name="connsiteX4" fmla="*/ 546100 w 546100"/>
              <a:gd name="connsiteY4" fmla="*/ 0 h 637930"/>
              <a:gd name="connsiteX5" fmla="*/ 332211 w 546100"/>
              <a:gd name="connsiteY5" fmla="*/ 42137 h 637930"/>
              <a:gd name="connsiteX6" fmla="*/ 0 w 546100"/>
              <a:gd name="connsiteY6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04906 w 546100"/>
              <a:gd name="connsiteY2" fmla="*/ 175846 h 637930"/>
              <a:gd name="connsiteX3" fmla="*/ 546100 w 546100"/>
              <a:gd name="connsiteY3" fmla="*/ 163146 h 637930"/>
              <a:gd name="connsiteX4" fmla="*/ 546100 w 546100"/>
              <a:gd name="connsiteY4" fmla="*/ 0 h 637930"/>
              <a:gd name="connsiteX5" fmla="*/ 332211 w 546100"/>
              <a:gd name="connsiteY5" fmla="*/ 42137 h 637930"/>
              <a:gd name="connsiteX6" fmla="*/ 0 w 546100"/>
              <a:gd name="connsiteY6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04906 w 546100"/>
              <a:gd name="connsiteY2" fmla="*/ 175846 h 637930"/>
              <a:gd name="connsiteX3" fmla="*/ 546100 w 546100"/>
              <a:gd name="connsiteY3" fmla="*/ 278165 h 637930"/>
              <a:gd name="connsiteX4" fmla="*/ 546100 w 546100"/>
              <a:gd name="connsiteY4" fmla="*/ 0 h 637930"/>
              <a:gd name="connsiteX5" fmla="*/ 332211 w 546100"/>
              <a:gd name="connsiteY5" fmla="*/ 42137 h 637930"/>
              <a:gd name="connsiteX6" fmla="*/ 0 w 546100"/>
              <a:gd name="connsiteY6" fmla="*/ 303822 h 637930"/>
              <a:gd name="connsiteX0" fmla="*/ 0 w 546100"/>
              <a:gd name="connsiteY0" fmla="*/ 261685 h 595793"/>
              <a:gd name="connsiteX1" fmla="*/ 0 w 546100"/>
              <a:gd name="connsiteY1" fmla="*/ 595793 h 595793"/>
              <a:gd name="connsiteX2" fmla="*/ 304906 w 546100"/>
              <a:gd name="connsiteY2" fmla="*/ 133709 h 595793"/>
              <a:gd name="connsiteX3" fmla="*/ 546100 w 546100"/>
              <a:gd name="connsiteY3" fmla="*/ 236028 h 595793"/>
              <a:gd name="connsiteX4" fmla="*/ 546100 w 546100"/>
              <a:gd name="connsiteY4" fmla="*/ 72882 h 595793"/>
              <a:gd name="connsiteX5" fmla="*/ 332211 w 546100"/>
              <a:gd name="connsiteY5" fmla="*/ 0 h 595793"/>
              <a:gd name="connsiteX6" fmla="*/ 0 w 546100"/>
              <a:gd name="connsiteY6" fmla="*/ 261685 h 595793"/>
              <a:gd name="connsiteX0" fmla="*/ 0 w 546100"/>
              <a:gd name="connsiteY0" fmla="*/ 261685 h 595793"/>
              <a:gd name="connsiteX1" fmla="*/ 0 w 546100"/>
              <a:gd name="connsiteY1" fmla="*/ 595793 h 595793"/>
              <a:gd name="connsiteX2" fmla="*/ 304906 w 546100"/>
              <a:gd name="connsiteY2" fmla="*/ 133709 h 595793"/>
              <a:gd name="connsiteX3" fmla="*/ 546100 w 546100"/>
              <a:gd name="connsiteY3" fmla="*/ 236028 h 595793"/>
              <a:gd name="connsiteX4" fmla="*/ 546100 w 546100"/>
              <a:gd name="connsiteY4" fmla="*/ 72882 h 595793"/>
              <a:gd name="connsiteX5" fmla="*/ 332211 w 546100"/>
              <a:gd name="connsiteY5" fmla="*/ 0 h 595793"/>
              <a:gd name="connsiteX6" fmla="*/ 0 w 546100"/>
              <a:gd name="connsiteY6" fmla="*/ 261685 h 595793"/>
              <a:gd name="connsiteX0" fmla="*/ 0 w 546100"/>
              <a:gd name="connsiteY0" fmla="*/ 261685 h 595793"/>
              <a:gd name="connsiteX1" fmla="*/ 0 w 546100"/>
              <a:gd name="connsiteY1" fmla="*/ 595793 h 595793"/>
              <a:gd name="connsiteX2" fmla="*/ 304906 w 546100"/>
              <a:gd name="connsiteY2" fmla="*/ 133709 h 595793"/>
              <a:gd name="connsiteX3" fmla="*/ 546100 w 546100"/>
              <a:gd name="connsiteY3" fmla="*/ 236028 h 595793"/>
              <a:gd name="connsiteX4" fmla="*/ 546100 w 546100"/>
              <a:gd name="connsiteY4" fmla="*/ 72882 h 595793"/>
              <a:gd name="connsiteX5" fmla="*/ 332211 w 546100"/>
              <a:gd name="connsiteY5" fmla="*/ 0 h 595793"/>
              <a:gd name="connsiteX6" fmla="*/ 0 w 546100"/>
              <a:gd name="connsiteY6" fmla="*/ 261685 h 5957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6100" h="595793">
                <a:moveTo>
                  <a:pt x="0" y="261685"/>
                </a:moveTo>
                <a:lnTo>
                  <a:pt x="0" y="595793"/>
                </a:lnTo>
                <a:cubicBezTo>
                  <a:pt x="123631" y="609634"/>
                  <a:pt x="167623" y="291971"/>
                  <a:pt x="304906" y="133709"/>
                </a:cubicBezTo>
                <a:cubicBezTo>
                  <a:pt x="463427" y="-94891"/>
                  <a:pt x="520312" y="238959"/>
                  <a:pt x="546100" y="236028"/>
                </a:cubicBezTo>
                <a:cubicBezTo>
                  <a:pt x="546100" y="223785"/>
                  <a:pt x="546858" y="179937"/>
                  <a:pt x="546100" y="72882"/>
                </a:cubicBezTo>
                <a:cubicBezTo>
                  <a:pt x="521070" y="6688"/>
                  <a:pt x="420194" y="-155983"/>
                  <a:pt x="332211" y="0"/>
                </a:cubicBezTo>
                <a:cubicBezTo>
                  <a:pt x="241194" y="50637"/>
                  <a:pt x="84949" y="531100"/>
                  <a:pt x="0" y="261685"/>
                </a:cubicBezTo>
                <a:close/>
              </a:path>
            </a:pathLst>
          </a:custGeom>
          <a:gradFill>
            <a:gsLst>
              <a:gs pos="77000">
                <a:schemeClr val="accent1">
                  <a:lumMod val="60000"/>
                  <a:lumOff val="40000"/>
                  <a:alpha val="12000"/>
                </a:schemeClr>
              </a:gs>
              <a:gs pos="50000">
                <a:schemeClr val="accent1"/>
              </a:gs>
              <a:gs pos="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Picture 15" descr="Business lady2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4794250"/>
            <a:ext cx="1600200" cy="206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  <a:lvl2pPr>
              <a:defRPr>
                <a:latin typeface="Arial" pitchFamily="34" charset="0"/>
                <a:cs typeface="Arial" pitchFamily="34" charset="0"/>
              </a:defRPr>
            </a:lvl2pPr>
            <a:lvl3pPr>
              <a:defRPr>
                <a:latin typeface="Arial" pitchFamily="34" charset="0"/>
                <a:cs typeface="Arial" pitchFamily="34" charset="0"/>
              </a:defRPr>
            </a:lvl3pPr>
            <a:lvl4pPr>
              <a:defRPr>
                <a:latin typeface="Arial" pitchFamily="34" charset="0"/>
                <a:cs typeface="Arial" pitchFamily="34" charset="0"/>
              </a:defRPr>
            </a:lvl4pPr>
            <a:lvl5pPr>
              <a:defRPr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Date Placeholder 3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D390C487-C5D9-499A-8F8A-05EB2642DAAD}" type="datetimeFigureOut">
              <a:rPr lang="en-US"/>
              <a:pPr>
                <a:defRPr/>
              </a:pPr>
              <a:t>10/14/11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852FF124-86DB-44AF-9E94-88E53A132C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/>
          <p:cNvPicPr>
            <a:picLocks noChangeAspect="1" noChangeArrowheads="1"/>
          </p:cNvPicPr>
          <p:nvPr userDrawn="1"/>
        </p:nvPicPr>
        <p:blipFill>
          <a:blip r:embed="rId2"/>
          <a:srcRect l="13693" t="5495" r="70010" b="2054"/>
          <a:stretch>
            <a:fillRect/>
          </a:stretch>
        </p:blipFill>
        <p:spPr bwMode="auto">
          <a:xfrm>
            <a:off x="0" y="0"/>
            <a:ext cx="19939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Freeform 4"/>
          <p:cNvSpPr/>
          <p:nvPr userDrawn="1"/>
        </p:nvSpPr>
        <p:spPr>
          <a:xfrm rot="5400000">
            <a:off x="-1179512" y="2584450"/>
            <a:ext cx="6858000" cy="1689100"/>
          </a:xfrm>
          <a:custGeom>
            <a:avLst/>
            <a:gdLst>
              <a:gd name="connsiteX0" fmla="*/ 0 w 889000"/>
              <a:gd name="connsiteY0" fmla="*/ 0 h 114300"/>
              <a:gd name="connsiteX1" fmla="*/ 889000 w 889000"/>
              <a:gd name="connsiteY1" fmla="*/ 0 h 114300"/>
              <a:gd name="connsiteX2" fmla="*/ 889000 w 889000"/>
              <a:gd name="connsiteY2" fmla="*/ 114300 h 114300"/>
              <a:gd name="connsiteX3" fmla="*/ 0 w 889000"/>
              <a:gd name="connsiteY3" fmla="*/ 114300 h 114300"/>
              <a:gd name="connsiteX4" fmla="*/ 0 w 889000"/>
              <a:gd name="connsiteY4" fmla="*/ 0 h 114300"/>
              <a:gd name="connsiteX0" fmla="*/ 0 w 889000"/>
              <a:gd name="connsiteY0" fmla="*/ 0 h 114300"/>
              <a:gd name="connsiteX1" fmla="*/ 889000 w 889000"/>
              <a:gd name="connsiteY1" fmla="*/ 0 h 114300"/>
              <a:gd name="connsiteX2" fmla="*/ 889000 w 889000"/>
              <a:gd name="connsiteY2" fmla="*/ 114300 h 114300"/>
              <a:gd name="connsiteX3" fmla="*/ 0 w 889000"/>
              <a:gd name="connsiteY3" fmla="*/ 114300 h 114300"/>
              <a:gd name="connsiteX4" fmla="*/ 0 w 889000"/>
              <a:gd name="connsiteY4" fmla="*/ 0 h 114300"/>
              <a:gd name="connsiteX0" fmla="*/ 0 w 889000"/>
              <a:gd name="connsiteY0" fmla="*/ 0 h 114300"/>
              <a:gd name="connsiteX1" fmla="*/ 889000 w 889000"/>
              <a:gd name="connsiteY1" fmla="*/ 0 h 114300"/>
              <a:gd name="connsiteX2" fmla="*/ 889000 w 889000"/>
              <a:gd name="connsiteY2" fmla="*/ 114300 h 114300"/>
              <a:gd name="connsiteX3" fmla="*/ 0 w 889000"/>
              <a:gd name="connsiteY3" fmla="*/ 114300 h 114300"/>
              <a:gd name="connsiteX4" fmla="*/ 0 w 889000"/>
              <a:gd name="connsiteY4" fmla="*/ 0 h 114300"/>
              <a:gd name="connsiteX0" fmla="*/ 0 w 889000"/>
              <a:gd name="connsiteY0" fmla="*/ 0 h 114300"/>
              <a:gd name="connsiteX1" fmla="*/ 889000 w 889000"/>
              <a:gd name="connsiteY1" fmla="*/ 0 h 114300"/>
              <a:gd name="connsiteX2" fmla="*/ 889000 w 889000"/>
              <a:gd name="connsiteY2" fmla="*/ 114300 h 114300"/>
              <a:gd name="connsiteX3" fmla="*/ 0 w 889000"/>
              <a:gd name="connsiteY3" fmla="*/ 114300 h 114300"/>
              <a:gd name="connsiteX4" fmla="*/ 0 w 889000"/>
              <a:gd name="connsiteY4" fmla="*/ 0 h 114300"/>
              <a:gd name="connsiteX0" fmla="*/ 0 w 889000"/>
              <a:gd name="connsiteY0" fmla="*/ 0 h 114300"/>
              <a:gd name="connsiteX1" fmla="*/ 889000 w 889000"/>
              <a:gd name="connsiteY1" fmla="*/ 0 h 114300"/>
              <a:gd name="connsiteX2" fmla="*/ 889000 w 889000"/>
              <a:gd name="connsiteY2" fmla="*/ 114300 h 114300"/>
              <a:gd name="connsiteX3" fmla="*/ 0 w 889000"/>
              <a:gd name="connsiteY3" fmla="*/ 83362 h 114300"/>
              <a:gd name="connsiteX4" fmla="*/ 0 w 889000"/>
              <a:gd name="connsiteY4" fmla="*/ 0 h 114300"/>
              <a:gd name="connsiteX0" fmla="*/ 0 w 889000"/>
              <a:gd name="connsiteY0" fmla="*/ 0 h 114300"/>
              <a:gd name="connsiteX1" fmla="*/ 889000 w 889000"/>
              <a:gd name="connsiteY1" fmla="*/ 0 h 114300"/>
              <a:gd name="connsiteX2" fmla="*/ 889000 w 889000"/>
              <a:gd name="connsiteY2" fmla="*/ 114300 h 114300"/>
              <a:gd name="connsiteX3" fmla="*/ 0 w 889000"/>
              <a:gd name="connsiteY3" fmla="*/ 83362 h 114300"/>
              <a:gd name="connsiteX4" fmla="*/ 0 w 889000"/>
              <a:gd name="connsiteY4" fmla="*/ 0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9000" h="114300">
                <a:moveTo>
                  <a:pt x="0" y="0"/>
                </a:moveTo>
                <a:lnTo>
                  <a:pt x="889000" y="0"/>
                </a:lnTo>
                <a:lnTo>
                  <a:pt x="889000" y="114300"/>
                </a:lnTo>
                <a:cubicBezTo>
                  <a:pt x="592667" y="114300"/>
                  <a:pt x="256876" y="57580"/>
                  <a:pt x="0" y="83362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6" name="Group 14"/>
          <p:cNvGrpSpPr>
            <a:grpSpLocks/>
          </p:cNvGrpSpPr>
          <p:nvPr userDrawn="1"/>
        </p:nvGrpSpPr>
        <p:grpSpPr bwMode="auto">
          <a:xfrm rot="-5400000" flipH="1" flipV="1">
            <a:off x="-1987550" y="2978150"/>
            <a:ext cx="6858000" cy="901700"/>
            <a:chOff x="-2" y="1219200"/>
            <a:chExt cx="9171436" cy="901701"/>
          </a:xfrm>
        </p:grpSpPr>
        <p:sp>
          <p:nvSpPr>
            <p:cNvPr id="7" name="Freeform 6"/>
            <p:cNvSpPr/>
            <p:nvPr userDrawn="1"/>
          </p:nvSpPr>
          <p:spPr>
            <a:xfrm flipH="1">
              <a:off x="-2" y="1219200"/>
              <a:ext cx="9171436" cy="457201"/>
            </a:xfrm>
            <a:custGeom>
              <a:avLst/>
              <a:gdLst>
                <a:gd name="connsiteX0" fmla="*/ 0 w 546100"/>
                <a:gd name="connsiteY0" fmla="*/ 0 h 228600"/>
                <a:gd name="connsiteX1" fmla="*/ 0 w 546100"/>
                <a:gd name="connsiteY1" fmla="*/ 228600 h 228600"/>
                <a:gd name="connsiteX2" fmla="*/ 546100 w 546100"/>
                <a:gd name="connsiteY2" fmla="*/ 228600 h 228600"/>
                <a:gd name="connsiteX3" fmla="*/ 546100 w 546100"/>
                <a:gd name="connsiteY3" fmla="*/ 12700 h 228600"/>
                <a:gd name="connsiteX4" fmla="*/ 0 w 546100"/>
                <a:gd name="connsiteY4" fmla="*/ 0 h 228600"/>
                <a:gd name="connsiteX0" fmla="*/ 0 w 546100"/>
                <a:gd name="connsiteY0" fmla="*/ 0 h 228600"/>
                <a:gd name="connsiteX1" fmla="*/ 0 w 546100"/>
                <a:gd name="connsiteY1" fmla="*/ 228600 h 228600"/>
                <a:gd name="connsiteX2" fmla="*/ 546100 w 546100"/>
                <a:gd name="connsiteY2" fmla="*/ 228600 h 228600"/>
                <a:gd name="connsiteX3" fmla="*/ 546100 w 546100"/>
                <a:gd name="connsiteY3" fmla="*/ 12700 h 228600"/>
                <a:gd name="connsiteX4" fmla="*/ 0 w 546100"/>
                <a:gd name="connsiteY4" fmla="*/ 0 h 228600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546100 w 546100"/>
                <a:gd name="connsiteY2" fmla="*/ 374161 h 374161"/>
                <a:gd name="connsiteX3" fmla="*/ 546100 w 546100"/>
                <a:gd name="connsiteY3" fmla="*/ 0 h 374161"/>
                <a:gd name="connsiteX4" fmla="*/ 0 w 546100"/>
                <a:gd name="connsiteY4" fmla="*/ 145561 h 374161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546100 w 546100"/>
                <a:gd name="connsiteY2" fmla="*/ 374161 h 374161"/>
                <a:gd name="connsiteX3" fmla="*/ 546100 w 546100"/>
                <a:gd name="connsiteY3" fmla="*/ 0 h 374161"/>
                <a:gd name="connsiteX4" fmla="*/ 0 w 546100"/>
                <a:gd name="connsiteY4" fmla="*/ 145561 h 374161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546100 w 546100"/>
                <a:gd name="connsiteY2" fmla="*/ 374161 h 374161"/>
                <a:gd name="connsiteX3" fmla="*/ 546100 w 546100"/>
                <a:gd name="connsiteY3" fmla="*/ 0 h 374161"/>
                <a:gd name="connsiteX4" fmla="*/ 0 w 546100"/>
                <a:gd name="connsiteY4" fmla="*/ 145561 h 374161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546100 w 546100"/>
                <a:gd name="connsiteY2" fmla="*/ 374161 h 374161"/>
                <a:gd name="connsiteX3" fmla="*/ 546100 w 546100"/>
                <a:gd name="connsiteY3" fmla="*/ 0 h 374161"/>
                <a:gd name="connsiteX4" fmla="*/ 0 w 546100"/>
                <a:gd name="connsiteY4" fmla="*/ 145561 h 374161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546100 w 546100"/>
                <a:gd name="connsiteY2" fmla="*/ 374161 h 374161"/>
                <a:gd name="connsiteX3" fmla="*/ 546100 w 546100"/>
                <a:gd name="connsiteY3" fmla="*/ 0 h 374161"/>
                <a:gd name="connsiteX4" fmla="*/ 0 w 546100"/>
                <a:gd name="connsiteY4" fmla="*/ 145561 h 374161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546100 w 546100"/>
                <a:gd name="connsiteY2" fmla="*/ 374161 h 374161"/>
                <a:gd name="connsiteX3" fmla="*/ 546100 w 546100"/>
                <a:gd name="connsiteY3" fmla="*/ 0 h 374161"/>
                <a:gd name="connsiteX4" fmla="*/ 0 w 546100"/>
                <a:gd name="connsiteY4" fmla="*/ 145561 h 374161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546100 w 546100"/>
                <a:gd name="connsiteY2" fmla="*/ 374161 h 374161"/>
                <a:gd name="connsiteX3" fmla="*/ 546100 w 546100"/>
                <a:gd name="connsiteY3" fmla="*/ 0 h 374161"/>
                <a:gd name="connsiteX4" fmla="*/ 0 w 546100"/>
                <a:gd name="connsiteY4" fmla="*/ 145561 h 374161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546100 w 546100"/>
                <a:gd name="connsiteY2" fmla="*/ 57638 h 374161"/>
                <a:gd name="connsiteX3" fmla="*/ 546100 w 546100"/>
                <a:gd name="connsiteY3" fmla="*/ 0 h 374161"/>
                <a:gd name="connsiteX4" fmla="*/ 0 w 546100"/>
                <a:gd name="connsiteY4" fmla="*/ 145561 h 374161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546100 w 546100"/>
                <a:gd name="connsiteY2" fmla="*/ 57638 h 374161"/>
                <a:gd name="connsiteX3" fmla="*/ 546100 w 546100"/>
                <a:gd name="connsiteY3" fmla="*/ 0 h 374161"/>
                <a:gd name="connsiteX4" fmla="*/ 0 w 546100"/>
                <a:gd name="connsiteY4" fmla="*/ 145561 h 374161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546100 w 546100"/>
                <a:gd name="connsiteY2" fmla="*/ 57638 h 374161"/>
                <a:gd name="connsiteX3" fmla="*/ 546100 w 546100"/>
                <a:gd name="connsiteY3" fmla="*/ 0 h 374161"/>
                <a:gd name="connsiteX4" fmla="*/ 0 w 546100"/>
                <a:gd name="connsiteY4" fmla="*/ 145561 h 374161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546100 w 546100"/>
                <a:gd name="connsiteY2" fmla="*/ 57638 h 374161"/>
                <a:gd name="connsiteX3" fmla="*/ 546100 w 546100"/>
                <a:gd name="connsiteY3" fmla="*/ 0 h 374161"/>
                <a:gd name="connsiteX4" fmla="*/ 0 w 546100"/>
                <a:gd name="connsiteY4" fmla="*/ 145561 h 374161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546100 w 546100"/>
                <a:gd name="connsiteY2" fmla="*/ 57638 h 374161"/>
                <a:gd name="connsiteX3" fmla="*/ 546100 w 546100"/>
                <a:gd name="connsiteY3" fmla="*/ 0 h 374161"/>
                <a:gd name="connsiteX4" fmla="*/ 0 w 546100"/>
                <a:gd name="connsiteY4" fmla="*/ 145561 h 374161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546100 w 546100"/>
                <a:gd name="connsiteY2" fmla="*/ 57638 h 374161"/>
                <a:gd name="connsiteX3" fmla="*/ 546100 w 546100"/>
                <a:gd name="connsiteY3" fmla="*/ 0 h 374161"/>
                <a:gd name="connsiteX4" fmla="*/ 0 w 546100"/>
                <a:gd name="connsiteY4" fmla="*/ 145561 h 374161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546100 w 546100"/>
                <a:gd name="connsiteY2" fmla="*/ 57638 h 374161"/>
                <a:gd name="connsiteX3" fmla="*/ 546100 w 546100"/>
                <a:gd name="connsiteY3" fmla="*/ 0 h 374161"/>
                <a:gd name="connsiteX4" fmla="*/ 0 w 546100"/>
                <a:gd name="connsiteY4" fmla="*/ 145561 h 374161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546100 w 546100"/>
                <a:gd name="connsiteY2" fmla="*/ 57638 h 374161"/>
                <a:gd name="connsiteX3" fmla="*/ 546100 w 546100"/>
                <a:gd name="connsiteY3" fmla="*/ 0 h 374161"/>
                <a:gd name="connsiteX4" fmla="*/ 0 w 546100"/>
                <a:gd name="connsiteY4" fmla="*/ 145561 h 374161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391372 w 546100"/>
                <a:gd name="connsiteY2" fmla="*/ 17585 h 374161"/>
                <a:gd name="connsiteX3" fmla="*/ 546100 w 546100"/>
                <a:gd name="connsiteY3" fmla="*/ 57638 h 374161"/>
                <a:gd name="connsiteX4" fmla="*/ 546100 w 546100"/>
                <a:gd name="connsiteY4" fmla="*/ 0 h 374161"/>
                <a:gd name="connsiteX5" fmla="*/ 0 w 546100"/>
                <a:gd name="connsiteY5" fmla="*/ 145561 h 374161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391372 w 546100"/>
                <a:gd name="connsiteY2" fmla="*/ 17585 h 374161"/>
                <a:gd name="connsiteX3" fmla="*/ 546100 w 546100"/>
                <a:gd name="connsiteY3" fmla="*/ 57638 h 374161"/>
                <a:gd name="connsiteX4" fmla="*/ 546100 w 546100"/>
                <a:gd name="connsiteY4" fmla="*/ 0 h 374161"/>
                <a:gd name="connsiteX5" fmla="*/ 0 w 546100"/>
                <a:gd name="connsiteY5" fmla="*/ 145561 h 374161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391372 w 546100"/>
                <a:gd name="connsiteY2" fmla="*/ 17585 h 374161"/>
                <a:gd name="connsiteX3" fmla="*/ 546100 w 546100"/>
                <a:gd name="connsiteY3" fmla="*/ 57638 h 374161"/>
                <a:gd name="connsiteX4" fmla="*/ 546100 w 546100"/>
                <a:gd name="connsiteY4" fmla="*/ 0 h 374161"/>
                <a:gd name="connsiteX5" fmla="*/ 0 w 546100"/>
                <a:gd name="connsiteY5" fmla="*/ 145561 h 374161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391372 w 546100"/>
                <a:gd name="connsiteY2" fmla="*/ 17585 h 374161"/>
                <a:gd name="connsiteX3" fmla="*/ 546100 w 546100"/>
                <a:gd name="connsiteY3" fmla="*/ 57638 h 374161"/>
                <a:gd name="connsiteX4" fmla="*/ 546100 w 546100"/>
                <a:gd name="connsiteY4" fmla="*/ 0 h 374161"/>
                <a:gd name="connsiteX5" fmla="*/ 0 w 546100"/>
                <a:gd name="connsiteY5" fmla="*/ 145561 h 374161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391372 w 546100"/>
                <a:gd name="connsiteY2" fmla="*/ 17585 h 374161"/>
                <a:gd name="connsiteX3" fmla="*/ 546100 w 546100"/>
                <a:gd name="connsiteY3" fmla="*/ 57638 h 374161"/>
                <a:gd name="connsiteX4" fmla="*/ 546100 w 546100"/>
                <a:gd name="connsiteY4" fmla="*/ 0 h 374161"/>
                <a:gd name="connsiteX5" fmla="*/ 0 w 546100"/>
                <a:gd name="connsiteY5" fmla="*/ 145561 h 374161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341313 w 546100"/>
                <a:gd name="connsiteY2" fmla="*/ 17585 h 374161"/>
                <a:gd name="connsiteX3" fmla="*/ 546100 w 546100"/>
                <a:gd name="connsiteY3" fmla="*/ 57638 h 374161"/>
                <a:gd name="connsiteX4" fmla="*/ 546100 w 546100"/>
                <a:gd name="connsiteY4" fmla="*/ 0 h 374161"/>
                <a:gd name="connsiteX5" fmla="*/ 0 w 546100"/>
                <a:gd name="connsiteY5" fmla="*/ 145561 h 374161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341313 w 546100"/>
                <a:gd name="connsiteY2" fmla="*/ 17585 h 374161"/>
                <a:gd name="connsiteX3" fmla="*/ 546100 w 546100"/>
                <a:gd name="connsiteY3" fmla="*/ 57638 h 374161"/>
                <a:gd name="connsiteX4" fmla="*/ 546100 w 546100"/>
                <a:gd name="connsiteY4" fmla="*/ 0 h 374161"/>
                <a:gd name="connsiteX5" fmla="*/ 0 w 546100"/>
                <a:gd name="connsiteY5" fmla="*/ 145561 h 374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46100" h="374161">
                  <a:moveTo>
                    <a:pt x="0" y="145561"/>
                  </a:moveTo>
                  <a:lnTo>
                    <a:pt x="0" y="374161"/>
                  </a:lnTo>
                  <a:cubicBezTo>
                    <a:pt x="122114" y="599017"/>
                    <a:pt x="204030" y="175847"/>
                    <a:pt x="341313" y="17585"/>
                  </a:cubicBezTo>
                  <a:cubicBezTo>
                    <a:pt x="480114" y="-87923"/>
                    <a:pt x="520312" y="60569"/>
                    <a:pt x="546100" y="57638"/>
                  </a:cubicBezTo>
                  <a:lnTo>
                    <a:pt x="546100" y="0"/>
                  </a:lnTo>
                  <a:cubicBezTo>
                    <a:pt x="372410" y="-378069"/>
                    <a:pt x="139559" y="506046"/>
                    <a:pt x="0" y="145561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50000"/>
                    <a:alpha val="50000"/>
                  </a:schemeClr>
                </a:gs>
                <a:gs pos="50000">
                  <a:schemeClr val="accent1">
                    <a:lumMod val="50000"/>
                  </a:schemeClr>
                </a:gs>
                <a:gs pos="100000">
                  <a:schemeClr val="accent1">
                    <a:lumMod val="50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" name="Freeform 7"/>
            <p:cNvSpPr/>
            <p:nvPr userDrawn="1"/>
          </p:nvSpPr>
          <p:spPr>
            <a:xfrm flipH="1">
              <a:off x="-1" y="1237343"/>
              <a:ext cx="9171435" cy="692856"/>
            </a:xfrm>
            <a:custGeom>
              <a:avLst/>
              <a:gdLst>
                <a:gd name="connsiteX0" fmla="*/ 0 w 546100"/>
                <a:gd name="connsiteY0" fmla="*/ 0 h 228600"/>
                <a:gd name="connsiteX1" fmla="*/ 0 w 546100"/>
                <a:gd name="connsiteY1" fmla="*/ 228600 h 228600"/>
                <a:gd name="connsiteX2" fmla="*/ 546100 w 546100"/>
                <a:gd name="connsiteY2" fmla="*/ 228600 h 228600"/>
                <a:gd name="connsiteX3" fmla="*/ 546100 w 546100"/>
                <a:gd name="connsiteY3" fmla="*/ 12700 h 228600"/>
                <a:gd name="connsiteX4" fmla="*/ 0 w 546100"/>
                <a:gd name="connsiteY4" fmla="*/ 0 h 228600"/>
                <a:gd name="connsiteX0" fmla="*/ 0 w 546100"/>
                <a:gd name="connsiteY0" fmla="*/ 0 h 228600"/>
                <a:gd name="connsiteX1" fmla="*/ 0 w 546100"/>
                <a:gd name="connsiteY1" fmla="*/ 228600 h 228600"/>
                <a:gd name="connsiteX2" fmla="*/ 546100 w 546100"/>
                <a:gd name="connsiteY2" fmla="*/ 228600 h 228600"/>
                <a:gd name="connsiteX3" fmla="*/ 546100 w 546100"/>
                <a:gd name="connsiteY3" fmla="*/ 12700 h 228600"/>
                <a:gd name="connsiteX4" fmla="*/ 0 w 546100"/>
                <a:gd name="connsiteY4" fmla="*/ 0 h 228600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546100 w 546100"/>
                <a:gd name="connsiteY2" fmla="*/ 374161 h 374161"/>
                <a:gd name="connsiteX3" fmla="*/ 546100 w 546100"/>
                <a:gd name="connsiteY3" fmla="*/ 0 h 374161"/>
                <a:gd name="connsiteX4" fmla="*/ 0 w 546100"/>
                <a:gd name="connsiteY4" fmla="*/ 145561 h 374161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546100 w 546100"/>
                <a:gd name="connsiteY2" fmla="*/ 374161 h 374161"/>
                <a:gd name="connsiteX3" fmla="*/ 546100 w 546100"/>
                <a:gd name="connsiteY3" fmla="*/ 0 h 374161"/>
                <a:gd name="connsiteX4" fmla="*/ 0 w 546100"/>
                <a:gd name="connsiteY4" fmla="*/ 145561 h 374161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546100 w 546100"/>
                <a:gd name="connsiteY2" fmla="*/ 374161 h 374161"/>
                <a:gd name="connsiteX3" fmla="*/ 546100 w 546100"/>
                <a:gd name="connsiteY3" fmla="*/ 0 h 374161"/>
                <a:gd name="connsiteX4" fmla="*/ 0 w 546100"/>
                <a:gd name="connsiteY4" fmla="*/ 145561 h 374161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546100 w 546100"/>
                <a:gd name="connsiteY2" fmla="*/ 374161 h 374161"/>
                <a:gd name="connsiteX3" fmla="*/ 546100 w 546100"/>
                <a:gd name="connsiteY3" fmla="*/ 0 h 374161"/>
                <a:gd name="connsiteX4" fmla="*/ 0 w 546100"/>
                <a:gd name="connsiteY4" fmla="*/ 145561 h 374161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546100 w 546100"/>
                <a:gd name="connsiteY2" fmla="*/ 374161 h 374161"/>
                <a:gd name="connsiteX3" fmla="*/ 546100 w 546100"/>
                <a:gd name="connsiteY3" fmla="*/ 0 h 374161"/>
                <a:gd name="connsiteX4" fmla="*/ 0 w 546100"/>
                <a:gd name="connsiteY4" fmla="*/ 145561 h 374161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546100 w 546100"/>
                <a:gd name="connsiteY2" fmla="*/ 374161 h 374161"/>
                <a:gd name="connsiteX3" fmla="*/ 546100 w 546100"/>
                <a:gd name="connsiteY3" fmla="*/ 0 h 374161"/>
                <a:gd name="connsiteX4" fmla="*/ 0 w 546100"/>
                <a:gd name="connsiteY4" fmla="*/ 145561 h 374161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546100 w 546100"/>
                <a:gd name="connsiteY2" fmla="*/ 374161 h 374161"/>
                <a:gd name="connsiteX3" fmla="*/ 546100 w 546100"/>
                <a:gd name="connsiteY3" fmla="*/ 0 h 374161"/>
                <a:gd name="connsiteX4" fmla="*/ 0 w 546100"/>
                <a:gd name="connsiteY4" fmla="*/ 145561 h 374161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546100 w 546100"/>
                <a:gd name="connsiteY2" fmla="*/ 57638 h 374161"/>
                <a:gd name="connsiteX3" fmla="*/ 546100 w 546100"/>
                <a:gd name="connsiteY3" fmla="*/ 0 h 374161"/>
                <a:gd name="connsiteX4" fmla="*/ 0 w 546100"/>
                <a:gd name="connsiteY4" fmla="*/ 145561 h 374161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546100 w 546100"/>
                <a:gd name="connsiteY2" fmla="*/ 57638 h 374161"/>
                <a:gd name="connsiteX3" fmla="*/ 546100 w 546100"/>
                <a:gd name="connsiteY3" fmla="*/ 0 h 374161"/>
                <a:gd name="connsiteX4" fmla="*/ 0 w 546100"/>
                <a:gd name="connsiteY4" fmla="*/ 145561 h 374161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546100 w 546100"/>
                <a:gd name="connsiteY2" fmla="*/ 57638 h 374161"/>
                <a:gd name="connsiteX3" fmla="*/ 546100 w 546100"/>
                <a:gd name="connsiteY3" fmla="*/ 0 h 374161"/>
                <a:gd name="connsiteX4" fmla="*/ 0 w 546100"/>
                <a:gd name="connsiteY4" fmla="*/ 145561 h 374161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546100 w 546100"/>
                <a:gd name="connsiteY2" fmla="*/ 57638 h 374161"/>
                <a:gd name="connsiteX3" fmla="*/ 546100 w 546100"/>
                <a:gd name="connsiteY3" fmla="*/ 0 h 374161"/>
                <a:gd name="connsiteX4" fmla="*/ 0 w 546100"/>
                <a:gd name="connsiteY4" fmla="*/ 145561 h 374161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546100 w 546100"/>
                <a:gd name="connsiteY2" fmla="*/ 57638 h 374161"/>
                <a:gd name="connsiteX3" fmla="*/ 546100 w 546100"/>
                <a:gd name="connsiteY3" fmla="*/ 0 h 374161"/>
                <a:gd name="connsiteX4" fmla="*/ 0 w 546100"/>
                <a:gd name="connsiteY4" fmla="*/ 145561 h 374161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546100 w 546100"/>
                <a:gd name="connsiteY2" fmla="*/ 57638 h 374161"/>
                <a:gd name="connsiteX3" fmla="*/ 546100 w 546100"/>
                <a:gd name="connsiteY3" fmla="*/ 0 h 374161"/>
                <a:gd name="connsiteX4" fmla="*/ 0 w 546100"/>
                <a:gd name="connsiteY4" fmla="*/ 145561 h 374161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546100 w 546100"/>
                <a:gd name="connsiteY2" fmla="*/ 57638 h 374161"/>
                <a:gd name="connsiteX3" fmla="*/ 546100 w 546100"/>
                <a:gd name="connsiteY3" fmla="*/ 0 h 374161"/>
                <a:gd name="connsiteX4" fmla="*/ 0 w 546100"/>
                <a:gd name="connsiteY4" fmla="*/ 145561 h 374161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546100 w 546100"/>
                <a:gd name="connsiteY2" fmla="*/ 57638 h 374161"/>
                <a:gd name="connsiteX3" fmla="*/ 546100 w 546100"/>
                <a:gd name="connsiteY3" fmla="*/ 0 h 374161"/>
                <a:gd name="connsiteX4" fmla="*/ 0 w 546100"/>
                <a:gd name="connsiteY4" fmla="*/ 145561 h 374161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391372 w 546100"/>
                <a:gd name="connsiteY2" fmla="*/ 17585 h 374161"/>
                <a:gd name="connsiteX3" fmla="*/ 546100 w 546100"/>
                <a:gd name="connsiteY3" fmla="*/ 57638 h 374161"/>
                <a:gd name="connsiteX4" fmla="*/ 546100 w 546100"/>
                <a:gd name="connsiteY4" fmla="*/ 0 h 374161"/>
                <a:gd name="connsiteX5" fmla="*/ 0 w 546100"/>
                <a:gd name="connsiteY5" fmla="*/ 145561 h 374161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391372 w 546100"/>
                <a:gd name="connsiteY2" fmla="*/ 17585 h 374161"/>
                <a:gd name="connsiteX3" fmla="*/ 546100 w 546100"/>
                <a:gd name="connsiteY3" fmla="*/ 57638 h 374161"/>
                <a:gd name="connsiteX4" fmla="*/ 546100 w 546100"/>
                <a:gd name="connsiteY4" fmla="*/ 0 h 374161"/>
                <a:gd name="connsiteX5" fmla="*/ 0 w 546100"/>
                <a:gd name="connsiteY5" fmla="*/ 145561 h 374161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391372 w 546100"/>
                <a:gd name="connsiteY2" fmla="*/ 17585 h 374161"/>
                <a:gd name="connsiteX3" fmla="*/ 546100 w 546100"/>
                <a:gd name="connsiteY3" fmla="*/ 57638 h 374161"/>
                <a:gd name="connsiteX4" fmla="*/ 546100 w 546100"/>
                <a:gd name="connsiteY4" fmla="*/ 0 h 374161"/>
                <a:gd name="connsiteX5" fmla="*/ 0 w 546100"/>
                <a:gd name="connsiteY5" fmla="*/ 145561 h 374161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391372 w 546100"/>
                <a:gd name="connsiteY2" fmla="*/ 17585 h 374161"/>
                <a:gd name="connsiteX3" fmla="*/ 546100 w 546100"/>
                <a:gd name="connsiteY3" fmla="*/ 57638 h 374161"/>
                <a:gd name="connsiteX4" fmla="*/ 546100 w 546100"/>
                <a:gd name="connsiteY4" fmla="*/ 0 h 374161"/>
                <a:gd name="connsiteX5" fmla="*/ 0 w 546100"/>
                <a:gd name="connsiteY5" fmla="*/ 145561 h 374161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391372 w 546100"/>
                <a:gd name="connsiteY2" fmla="*/ 17585 h 374161"/>
                <a:gd name="connsiteX3" fmla="*/ 546100 w 546100"/>
                <a:gd name="connsiteY3" fmla="*/ 57638 h 374161"/>
                <a:gd name="connsiteX4" fmla="*/ 546100 w 546100"/>
                <a:gd name="connsiteY4" fmla="*/ 0 h 374161"/>
                <a:gd name="connsiteX5" fmla="*/ 0 w 546100"/>
                <a:gd name="connsiteY5" fmla="*/ 145561 h 374161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341313 w 546100"/>
                <a:gd name="connsiteY2" fmla="*/ 17585 h 374161"/>
                <a:gd name="connsiteX3" fmla="*/ 546100 w 546100"/>
                <a:gd name="connsiteY3" fmla="*/ 57638 h 374161"/>
                <a:gd name="connsiteX4" fmla="*/ 546100 w 546100"/>
                <a:gd name="connsiteY4" fmla="*/ 0 h 374161"/>
                <a:gd name="connsiteX5" fmla="*/ 0 w 546100"/>
                <a:gd name="connsiteY5" fmla="*/ 145561 h 374161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341313 w 546100"/>
                <a:gd name="connsiteY2" fmla="*/ 17585 h 374161"/>
                <a:gd name="connsiteX3" fmla="*/ 546100 w 546100"/>
                <a:gd name="connsiteY3" fmla="*/ 57638 h 374161"/>
                <a:gd name="connsiteX4" fmla="*/ 546100 w 546100"/>
                <a:gd name="connsiteY4" fmla="*/ 0 h 374161"/>
                <a:gd name="connsiteX5" fmla="*/ 0 w 546100"/>
                <a:gd name="connsiteY5" fmla="*/ 145561 h 374161"/>
                <a:gd name="connsiteX0" fmla="*/ 0 w 546100"/>
                <a:gd name="connsiteY0" fmla="*/ 145561 h 479669"/>
                <a:gd name="connsiteX1" fmla="*/ 0 w 546100"/>
                <a:gd name="connsiteY1" fmla="*/ 479669 h 479669"/>
                <a:gd name="connsiteX2" fmla="*/ 341313 w 546100"/>
                <a:gd name="connsiteY2" fmla="*/ 17585 h 479669"/>
                <a:gd name="connsiteX3" fmla="*/ 546100 w 546100"/>
                <a:gd name="connsiteY3" fmla="*/ 57638 h 479669"/>
                <a:gd name="connsiteX4" fmla="*/ 546100 w 546100"/>
                <a:gd name="connsiteY4" fmla="*/ 0 h 479669"/>
                <a:gd name="connsiteX5" fmla="*/ 0 w 546100"/>
                <a:gd name="connsiteY5" fmla="*/ 145561 h 479669"/>
                <a:gd name="connsiteX0" fmla="*/ 0 w 546100"/>
                <a:gd name="connsiteY0" fmla="*/ 145561 h 479669"/>
                <a:gd name="connsiteX1" fmla="*/ 0 w 546100"/>
                <a:gd name="connsiteY1" fmla="*/ 479669 h 479669"/>
                <a:gd name="connsiteX2" fmla="*/ 341313 w 546100"/>
                <a:gd name="connsiteY2" fmla="*/ 17585 h 479669"/>
                <a:gd name="connsiteX3" fmla="*/ 546100 w 546100"/>
                <a:gd name="connsiteY3" fmla="*/ 57638 h 479669"/>
                <a:gd name="connsiteX4" fmla="*/ 546100 w 546100"/>
                <a:gd name="connsiteY4" fmla="*/ 0 h 479669"/>
                <a:gd name="connsiteX5" fmla="*/ 0 w 546100"/>
                <a:gd name="connsiteY5" fmla="*/ 145561 h 479669"/>
                <a:gd name="connsiteX0" fmla="*/ 0 w 546100"/>
                <a:gd name="connsiteY0" fmla="*/ 145561 h 479669"/>
                <a:gd name="connsiteX1" fmla="*/ 0 w 546100"/>
                <a:gd name="connsiteY1" fmla="*/ 479669 h 479669"/>
                <a:gd name="connsiteX2" fmla="*/ 341313 w 546100"/>
                <a:gd name="connsiteY2" fmla="*/ 17585 h 479669"/>
                <a:gd name="connsiteX3" fmla="*/ 546100 w 546100"/>
                <a:gd name="connsiteY3" fmla="*/ 57638 h 479669"/>
                <a:gd name="connsiteX4" fmla="*/ 546100 w 546100"/>
                <a:gd name="connsiteY4" fmla="*/ 0 h 479669"/>
                <a:gd name="connsiteX5" fmla="*/ 0 w 546100"/>
                <a:gd name="connsiteY5" fmla="*/ 145561 h 479669"/>
                <a:gd name="connsiteX0" fmla="*/ 0 w 546100"/>
                <a:gd name="connsiteY0" fmla="*/ 145561 h 479669"/>
                <a:gd name="connsiteX1" fmla="*/ 0 w 546100"/>
                <a:gd name="connsiteY1" fmla="*/ 479669 h 479669"/>
                <a:gd name="connsiteX2" fmla="*/ 341313 w 546100"/>
                <a:gd name="connsiteY2" fmla="*/ 17585 h 479669"/>
                <a:gd name="connsiteX3" fmla="*/ 546100 w 546100"/>
                <a:gd name="connsiteY3" fmla="*/ 426915 h 479669"/>
                <a:gd name="connsiteX4" fmla="*/ 546100 w 546100"/>
                <a:gd name="connsiteY4" fmla="*/ 0 h 479669"/>
                <a:gd name="connsiteX5" fmla="*/ 0 w 546100"/>
                <a:gd name="connsiteY5" fmla="*/ 145561 h 479669"/>
                <a:gd name="connsiteX0" fmla="*/ 0 w 546100"/>
                <a:gd name="connsiteY0" fmla="*/ 303822 h 637930"/>
                <a:gd name="connsiteX1" fmla="*/ 0 w 546100"/>
                <a:gd name="connsiteY1" fmla="*/ 637930 h 637930"/>
                <a:gd name="connsiteX2" fmla="*/ 341313 w 546100"/>
                <a:gd name="connsiteY2" fmla="*/ 175846 h 637930"/>
                <a:gd name="connsiteX3" fmla="*/ 546100 w 546100"/>
                <a:gd name="connsiteY3" fmla="*/ 585176 h 637930"/>
                <a:gd name="connsiteX4" fmla="*/ 546100 w 546100"/>
                <a:gd name="connsiteY4" fmla="*/ 0 h 637930"/>
                <a:gd name="connsiteX5" fmla="*/ 0 w 546100"/>
                <a:gd name="connsiteY5" fmla="*/ 303822 h 637930"/>
                <a:gd name="connsiteX0" fmla="*/ 0 w 546100"/>
                <a:gd name="connsiteY0" fmla="*/ 303822 h 637930"/>
                <a:gd name="connsiteX1" fmla="*/ 0 w 546100"/>
                <a:gd name="connsiteY1" fmla="*/ 637930 h 637930"/>
                <a:gd name="connsiteX2" fmla="*/ 341313 w 546100"/>
                <a:gd name="connsiteY2" fmla="*/ 175846 h 637930"/>
                <a:gd name="connsiteX3" fmla="*/ 546100 w 546100"/>
                <a:gd name="connsiteY3" fmla="*/ 585176 h 637930"/>
                <a:gd name="connsiteX4" fmla="*/ 546100 w 546100"/>
                <a:gd name="connsiteY4" fmla="*/ 0 h 637930"/>
                <a:gd name="connsiteX5" fmla="*/ 0 w 546100"/>
                <a:gd name="connsiteY5" fmla="*/ 303822 h 637930"/>
                <a:gd name="connsiteX0" fmla="*/ 0 w 546100"/>
                <a:gd name="connsiteY0" fmla="*/ 303822 h 637930"/>
                <a:gd name="connsiteX1" fmla="*/ 0 w 546100"/>
                <a:gd name="connsiteY1" fmla="*/ 637930 h 637930"/>
                <a:gd name="connsiteX2" fmla="*/ 341313 w 546100"/>
                <a:gd name="connsiteY2" fmla="*/ 175846 h 637930"/>
                <a:gd name="connsiteX3" fmla="*/ 546100 w 546100"/>
                <a:gd name="connsiteY3" fmla="*/ 163146 h 637930"/>
                <a:gd name="connsiteX4" fmla="*/ 546100 w 546100"/>
                <a:gd name="connsiteY4" fmla="*/ 0 h 637930"/>
                <a:gd name="connsiteX5" fmla="*/ 0 w 546100"/>
                <a:gd name="connsiteY5" fmla="*/ 303822 h 637930"/>
                <a:gd name="connsiteX0" fmla="*/ 0 w 546100"/>
                <a:gd name="connsiteY0" fmla="*/ 303822 h 637930"/>
                <a:gd name="connsiteX1" fmla="*/ 0 w 546100"/>
                <a:gd name="connsiteY1" fmla="*/ 637930 h 637930"/>
                <a:gd name="connsiteX2" fmla="*/ 341313 w 546100"/>
                <a:gd name="connsiteY2" fmla="*/ 175846 h 637930"/>
                <a:gd name="connsiteX3" fmla="*/ 546100 w 546100"/>
                <a:gd name="connsiteY3" fmla="*/ 163146 h 637930"/>
                <a:gd name="connsiteX4" fmla="*/ 546100 w 546100"/>
                <a:gd name="connsiteY4" fmla="*/ 0 h 637930"/>
                <a:gd name="connsiteX5" fmla="*/ 0 w 546100"/>
                <a:gd name="connsiteY5" fmla="*/ 303822 h 637930"/>
                <a:gd name="connsiteX0" fmla="*/ 0 w 546100"/>
                <a:gd name="connsiteY0" fmla="*/ 303822 h 637930"/>
                <a:gd name="connsiteX1" fmla="*/ 0 w 546100"/>
                <a:gd name="connsiteY1" fmla="*/ 637930 h 637930"/>
                <a:gd name="connsiteX2" fmla="*/ 341313 w 546100"/>
                <a:gd name="connsiteY2" fmla="*/ 175846 h 637930"/>
                <a:gd name="connsiteX3" fmla="*/ 546100 w 546100"/>
                <a:gd name="connsiteY3" fmla="*/ 163146 h 637930"/>
                <a:gd name="connsiteX4" fmla="*/ 546100 w 546100"/>
                <a:gd name="connsiteY4" fmla="*/ 0 h 637930"/>
                <a:gd name="connsiteX5" fmla="*/ 0 w 546100"/>
                <a:gd name="connsiteY5" fmla="*/ 303822 h 637930"/>
                <a:gd name="connsiteX0" fmla="*/ 0 w 546100"/>
                <a:gd name="connsiteY0" fmla="*/ 303822 h 637930"/>
                <a:gd name="connsiteX1" fmla="*/ 0 w 546100"/>
                <a:gd name="connsiteY1" fmla="*/ 637930 h 637930"/>
                <a:gd name="connsiteX2" fmla="*/ 304906 w 546100"/>
                <a:gd name="connsiteY2" fmla="*/ 175846 h 637930"/>
                <a:gd name="connsiteX3" fmla="*/ 546100 w 546100"/>
                <a:gd name="connsiteY3" fmla="*/ 163146 h 637930"/>
                <a:gd name="connsiteX4" fmla="*/ 546100 w 546100"/>
                <a:gd name="connsiteY4" fmla="*/ 0 h 637930"/>
                <a:gd name="connsiteX5" fmla="*/ 0 w 546100"/>
                <a:gd name="connsiteY5" fmla="*/ 303822 h 637930"/>
                <a:gd name="connsiteX0" fmla="*/ 0 w 546100"/>
                <a:gd name="connsiteY0" fmla="*/ 303822 h 637930"/>
                <a:gd name="connsiteX1" fmla="*/ 0 w 546100"/>
                <a:gd name="connsiteY1" fmla="*/ 637930 h 637930"/>
                <a:gd name="connsiteX2" fmla="*/ 304906 w 546100"/>
                <a:gd name="connsiteY2" fmla="*/ 175846 h 637930"/>
                <a:gd name="connsiteX3" fmla="*/ 546100 w 546100"/>
                <a:gd name="connsiteY3" fmla="*/ 163146 h 637930"/>
                <a:gd name="connsiteX4" fmla="*/ 546100 w 546100"/>
                <a:gd name="connsiteY4" fmla="*/ 0 h 637930"/>
                <a:gd name="connsiteX5" fmla="*/ 0 w 546100"/>
                <a:gd name="connsiteY5" fmla="*/ 303822 h 637930"/>
                <a:gd name="connsiteX0" fmla="*/ 0 w 546100"/>
                <a:gd name="connsiteY0" fmla="*/ 303822 h 637930"/>
                <a:gd name="connsiteX1" fmla="*/ 0 w 546100"/>
                <a:gd name="connsiteY1" fmla="*/ 637930 h 637930"/>
                <a:gd name="connsiteX2" fmla="*/ 304906 w 546100"/>
                <a:gd name="connsiteY2" fmla="*/ 175846 h 637930"/>
                <a:gd name="connsiteX3" fmla="*/ 546100 w 546100"/>
                <a:gd name="connsiteY3" fmla="*/ 163146 h 637930"/>
                <a:gd name="connsiteX4" fmla="*/ 546100 w 546100"/>
                <a:gd name="connsiteY4" fmla="*/ 0 h 637930"/>
                <a:gd name="connsiteX5" fmla="*/ 0 w 546100"/>
                <a:gd name="connsiteY5" fmla="*/ 303822 h 637930"/>
                <a:gd name="connsiteX0" fmla="*/ 0 w 546100"/>
                <a:gd name="connsiteY0" fmla="*/ 303822 h 637930"/>
                <a:gd name="connsiteX1" fmla="*/ 0 w 546100"/>
                <a:gd name="connsiteY1" fmla="*/ 637930 h 637930"/>
                <a:gd name="connsiteX2" fmla="*/ 304906 w 546100"/>
                <a:gd name="connsiteY2" fmla="*/ 175846 h 637930"/>
                <a:gd name="connsiteX3" fmla="*/ 546100 w 546100"/>
                <a:gd name="connsiteY3" fmla="*/ 163146 h 637930"/>
                <a:gd name="connsiteX4" fmla="*/ 546100 w 546100"/>
                <a:gd name="connsiteY4" fmla="*/ 0 h 637930"/>
                <a:gd name="connsiteX5" fmla="*/ 0 w 546100"/>
                <a:gd name="connsiteY5" fmla="*/ 303822 h 637930"/>
                <a:gd name="connsiteX0" fmla="*/ 0 w 546100"/>
                <a:gd name="connsiteY0" fmla="*/ 303822 h 637930"/>
                <a:gd name="connsiteX1" fmla="*/ 0 w 546100"/>
                <a:gd name="connsiteY1" fmla="*/ 637930 h 637930"/>
                <a:gd name="connsiteX2" fmla="*/ 304906 w 546100"/>
                <a:gd name="connsiteY2" fmla="*/ 175846 h 637930"/>
                <a:gd name="connsiteX3" fmla="*/ 546100 w 546100"/>
                <a:gd name="connsiteY3" fmla="*/ 163146 h 637930"/>
                <a:gd name="connsiteX4" fmla="*/ 546100 w 546100"/>
                <a:gd name="connsiteY4" fmla="*/ 0 h 637930"/>
                <a:gd name="connsiteX5" fmla="*/ 0 w 546100"/>
                <a:gd name="connsiteY5" fmla="*/ 303822 h 637930"/>
                <a:gd name="connsiteX0" fmla="*/ 0 w 546100"/>
                <a:gd name="connsiteY0" fmla="*/ 177406 h 511514"/>
                <a:gd name="connsiteX1" fmla="*/ 0 w 546100"/>
                <a:gd name="connsiteY1" fmla="*/ 511514 h 511514"/>
                <a:gd name="connsiteX2" fmla="*/ 304906 w 546100"/>
                <a:gd name="connsiteY2" fmla="*/ 49430 h 511514"/>
                <a:gd name="connsiteX3" fmla="*/ 546100 w 546100"/>
                <a:gd name="connsiteY3" fmla="*/ 36730 h 511514"/>
                <a:gd name="connsiteX4" fmla="*/ 546100 w 546100"/>
                <a:gd name="connsiteY4" fmla="*/ 0 h 511514"/>
                <a:gd name="connsiteX5" fmla="*/ 0 w 546100"/>
                <a:gd name="connsiteY5" fmla="*/ 177406 h 511514"/>
                <a:gd name="connsiteX0" fmla="*/ 0 w 546100"/>
                <a:gd name="connsiteY0" fmla="*/ 177406 h 1875164"/>
                <a:gd name="connsiteX1" fmla="*/ 0 w 546100"/>
                <a:gd name="connsiteY1" fmla="*/ 511514 h 1875164"/>
                <a:gd name="connsiteX2" fmla="*/ 304906 w 546100"/>
                <a:gd name="connsiteY2" fmla="*/ 49430 h 1875164"/>
                <a:gd name="connsiteX3" fmla="*/ 546100 w 546100"/>
                <a:gd name="connsiteY3" fmla="*/ 36730 h 1875164"/>
                <a:gd name="connsiteX4" fmla="*/ 546100 w 546100"/>
                <a:gd name="connsiteY4" fmla="*/ 0 h 1875164"/>
                <a:gd name="connsiteX5" fmla="*/ 295804 w 546100"/>
                <a:gd name="connsiteY5" fmla="*/ 1875164 h 1875164"/>
                <a:gd name="connsiteX6" fmla="*/ 0 w 546100"/>
                <a:gd name="connsiteY6" fmla="*/ 177406 h 1875164"/>
                <a:gd name="connsiteX0" fmla="*/ 0 w 546100"/>
                <a:gd name="connsiteY0" fmla="*/ 261685 h 595793"/>
                <a:gd name="connsiteX1" fmla="*/ 0 w 546100"/>
                <a:gd name="connsiteY1" fmla="*/ 595793 h 595793"/>
                <a:gd name="connsiteX2" fmla="*/ 304906 w 546100"/>
                <a:gd name="connsiteY2" fmla="*/ 133709 h 595793"/>
                <a:gd name="connsiteX3" fmla="*/ 546100 w 546100"/>
                <a:gd name="connsiteY3" fmla="*/ 121009 h 595793"/>
                <a:gd name="connsiteX4" fmla="*/ 546100 w 546100"/>
                <a:gd name="connsiteY4" fmla="*/ 84279 h 595793"/>
                <a:gd name="connsiteX5" fmla="*/ 332211 w 546100"/>
                <a:gd name="connsiteY5" fmla="*/ 0 h 595793"/>
                <a:gd name="connsiteX6" fmla="*/ 0 w 546100"/>
                <a:gd name="connsiteY6" fmla="*/ 261685 h 595793"/>
                <a:gd name="connsiteX0" fmla="*/ 0 w 546100"/>
                <a:gd name="connsiteY0" fmla="*/ 261685 h 595793"/>
                <a:gd name="connsiteX1" fmla="*/ 0 w 546100"/>
                <a:gd name="connsiteY1" fmla="*/ 595793 h 595793"/>
                <a:gd name="connsiteX2" fmla="*/ 304906 w 546100"/>
                <a:gd name="connsiteY2" fmla="*/ 133709 h 595793"/>
                <a:gd name="connsiteX3" fmla="*/ 546100 w 546100"/>
                <a:gd name="connsiteY3" fmla="*/ 121009 h 595793"/>
                <a:gd name="connsiteX4" fmla="*/ 546100 w 546100"/>
                <a:gd name="connsiteY4" fmla="*/ 84279 h 595793"/>
                <a:gd name="connsiteX5" fmla="*/ 332211 w 546100"/>
                <a:gd name="connsiteY5" fmla="*/ 0 h 595793"/>
                <a:gd name="connsiteX6" fmla="*/ 0 w 546100"/>
                <a:gd name="connsiteY6" fmla="*/ 261685 h 595793"/>
                <a:gd name="connsiteX0" fmla="*/ 0 w 546100"/>
                <a:gd name="connsiteY0" fmla="*/ 303822 h 637930"/>
                <a:gd name="connsiteX1" fmla="*/ 0 w 546100"/>
                <a:gd name="connsiteY1" fmla="*/ 637930 h 637930"/>
                <a:gd name="connsiteX2" fmla="*/ 304906 w 546100"/>
                <a:gd name="connsiteY2" fmla="*/ 175846 h 637930"/>
                <a:gd name="connsiteX3" fmla="*/ 546100 w 546100"/>
                <a:gd name="connsiteY3" fmla="*/ 163146 h 637930"/>
                <a:gd name="connsiteX4" fmla="*/ 546100 w 546100"/>
                <a:gd name="connsiteY4" fmla="*/ 0 h 637930"/>
                <a:gd name="connsiteX5" fmla="*/ 332211 w 546100"/>
                <a:gd name="connsiteY5" fmla="*/ 42137 h 637930"/>
                <a:gd name="connsiteX6" fmla="*/ 0 w 546100"/>
                <a:gd name="connsiteY6" fmla="*/ 303822 h 637930"/>
                <a:gd name="connsiteX0" fmla="*/ 0 w 546100"/>
                <a:gd name="connsiteY0" fmla="*/ 303822 h 637930"/>
                <a:gd name="connsiteX1" fmla="*/ 0 w 546100"/>
                <a:gd name="connsiteY1" fmla="*/ 637930 h 637930"/>
                <a:gd name="connsiteX2" fmla="*/ 304906 w 546100"/>
                <a:gd name="connsiteY2" fmla="*/ 175846 h 637930"/>
                <a:gd name="connsiteX3" fmla="*/ 546100 w 546100"/>
                <a:gd name="connsiteY3" fmla="*/ 163146 h 637930"/>
                <a:gd name="connsiteX4" fmla="*/ 546100 w 546100"/>
                <a:gd name="connsiteY4" fmla="*/ 0 h 637930"/>
                <a:gd name="connsiteX5" fmla="*/ 332211 w 546100"/>
                <a:gd name="connsiteY5" fmla="*/ 42137 h 637930"/>
                <a:gd name="connsiteX6" fmla="*/ 0 w 546100"/>
                <a:gd name="connsiteY6" fmla="*/ 303822 h 637930"/>
                <a:gd name="connsiteX0" fmla="*/ 0 w 546100"/>
                <a:gd name="connsiteY0" fmla="*/ 303822 h 637930"/>
                <a:gd name="connsiteX1" fmla="*/ 0 w 546100"/>
                <a:gd name="connsiteY1" fmla="*/ 637930 h 637930"/>
                <a:gd name="connsiteX2" fmla="*/ 304906 w 546100"/>
                <a:gd name="connsiteY2" fmla="*/ 175846 h 637930"/>
                <a:gd name="connsiteX3" fmla="*/ 546100 w 546100"/>
                <a:gd name="connsiteY3" fmla="*/ 163146 h 637930"/>
                <a:gd name="connsiteX4" fmla="*/ 546100 w 546100"/>
                <a:gd name="connsiteY4" fmla="*/ 0 h 637930"/>
                <a:gd name="connsiteX5" fmla="*/ 332211 w 546100"/>
                <a:gd name="connsiteY5" fmla="*/ 42137 h 637930"/>
                <a:gd name="connsiteX6" fmla="*/ 0 w 546100"/>
                <a:gd name="connsiteY6" fmla="*/ 303822 h 637930"/>
                <a:gd name="connsiteX0" fmla="*/ 0 w 546100"/>
                <a:gd name="connsiteY0" fmla="*/ 303822 h 637930"/>
                <a:gd name="connsiteX1" fmla="*/ 0 w 546100"/>
                <a:gd name="connsiteY1" fmla="*/ 637930 h 637930"/>
                <a:gd name="connsiteX2" fmla="*/ 304906 w 546100"/>
                <a:gd name="connsiteY2" fmla="*/ 175846 h 637930"/>
                <a:gd name="connsiteX3" fmla="*/ 546100 w 546100"/>
                <a:gd name="connsiteY3" fmla="*/ 163146 h 637930"/>
                <a:gd name="connsiteX4" fmla="*/ 546100 w 546100"/>
                <a:gd name="connsiteY4" fmla="*/ 0 h 637930"/>
                <a:gd name="connsiteX5" fmla="*/ 332211 w 546100"/>
                <a:gd name="connsiteY5" fmla="*/ 42137 h 637930"/>
                <a:gd name="connsiteX6" fmla="*/ 0 w 546100"/>
                <a:gd name="connsiteY6" fmla="*/ 303822 h 637930"/>
                <a:gd name="connsiteX0" fmla="*/ 0 w 546100"/>
                <a:gd name="connsiteY0" fmla="*/ 303822 h 637930"/>
                <a:gd name="connsiteX1" fmla="*/ 0 w 546100"/>
                <a:gd name="connsiteY1" fmla="*/ 637930 h 637930"/>
                <a:gd name="connsiteX2" fmla="*/ 304906 w 546100"/>
                <a:gd name="connsiteY2" fmla="*/ 175846 h 637930"/>
                <a:gd name="connsiteX3" fmla="*/ 546100 w 546100"/>
                <a:gd name="connsiteY3" fmla="*/ 163146 h 637930"/>
                <a:gd name="connsiteX4" fmla="*/ 546100 w 546100"/>
                <a:gd name="connsiteY4" fmla="*/ 0 h 637930"/>
                <a:gd name="connsiteX5" fmla="*/ 332211 w 546100"/>
                <a:gd name="connsiteY5" fmla="*/ 42137 h 637930"/>
                <a:gd name="connsiteX6" fmla="*/ 0 w 546100"/>
                <a:gd name="connsiteY6" fmla="*/ 303822 h 637930"/>
                <a:gd name="connsiteX0" fmla="*/ 0 w 546100"/>
                <a:gd name="connsiteY0" fmla="*/ 303822 h 637930"/>
                <a:gd name="connsiteX1" fmla="*/ 0 w 546100"/>
                <a:gd name="connsiteY1" fmla="*/ 637930 h 637930"/>
                <a:gd name="connsiteX2" fmla="*/ 304906 w 546100"/>
                <a:gd name="connsiteY2" fmla="*/ 175846 h 637930"/>
                <a:gd name="connsiteX3" fmla="*/ 546100 w 546100"/>
                <a:gd name="connsiteY3" fmla="*/ 163146 h 637930"/>
                <a:gd name="connsiteX4" fmla="*/ 546100 w 546100"/>
                <a:gd name="connsiteY4" fmla="*/ 0 h 637930"/>
                <a:gd name="connsiteX5" fmla="*/ 332211 w 546100"/>
                <a:gd name="connsiteY5" fmla="*/ 42137 h 637930"/>
                <a:gd name="connsiteX6" fmla="*/ 0 w 546100"/>
                <a:gd name="connsiteY6" fmla="*/ 303822 h 637930"/>
                <a:gd name="connsiteX0" fmla="*/ 0 w 546100"/>
                <a:gd name="connsiteY0" fmla="*/ 303822 h 637930"/>
                <a:gd name="connsiteX1" fmla="*/ 0 w 546100"/>
                <a:gd name="connsiteY1" fmla="*/ 637930 h 637930"/>
                <a:gd name="connsiteX2" fmla="*/ 304906 w 546100"/>
                <a:gd name="connsiteY2" fmla="*/ 175846 h 637930"/>
                <a:gd name="connsiteX3" fmla="*/ 546100 w 546100"/>
                <a:gd name="connsiteY3" fmla="*/ 163146 h 637930"/>
                <a:gd name="connsiteX4" fmla="*/ 546100 w 546100"/>
                <a:gd name="connsiteY4" fmla="*/ 0 h 637930"/>
                <a:gd name="connsiteX5" fmla="*/ 332211 w 546100"/>
                <a:gd name="connsiteY5" fmla="*/ 42137 h 637930"/>
                <a:gd name="connsiteX6" fmla="*/ 0 w 546100"/>
                <a:gd name="connsiteY6" fmla="*/ 303822 h 637930"/>
                <a:gd name="connsiteX0" fmla="*/ 0 w 546100"/>
                <a:gd name="connsiteY0" fmla="*/ 303822 h 637930"/>
                <a:gd name="connsiteX1" fmla="*/ 0 w 546100"/>
                <a:gd name="connsiteY1" fmla="*/ 637930 h 637930"/>
                <a:gd name="connsiteX2" fmla="*/ 304906 w 546100"/>
                <a:gd name="connsiteY2" fmla="*/ 175846 h 637930"/>
                <a:gd name="connsiteX3" fmla="*/ 546100 w 546100"/>
                <a:gd name="connsiteY3" fmla="*/ 163146 h 637930"/>
                <a:gd name="connsiteX4" fmla="*/ 546100 w 546100"/>
                <a:gd name="connsiteY4" fmla="*/ 0 h 637930"/>
                <a:gd name="connsiteX5" fmla="*/ 332211 w 546100"/>
                <a:gd name="connsiteY5" fmla="*/ 42137 h 637930"/>
                <a:gd name="connsiteX6" fmla="*/ 0 w 546100"/>
                <a:gd name="connsiteY6" fmla="*/ 303822 h 637930"/>
                <a:gd name="connsiteX0" fmla="*/ 0 w 546100"/>
                <a:gd name="connsiteY0" fmla="*/ 303822 h 637930"/>
                <a:gd name="connsiteX1" fmla="*/ 0 w 546100"/>
                <a:gd name="connsiteY1" fmla="*/ 637930 h 637930"/>
                <a:gd name="connsiteX2" fmla="*/ 304906 w 546100"/>
                <a:gd name="connsiteY2" fmla="*/ 175846 h 637930"/>
                <a:gd name="connsiteX3" fmla="*/ 546100 w 546100"/>
                <a:gd name="connsiteY3" fmla="*/ 278165 h 637930"/>
                <a:gd name="connsiteX4" fmla="*/ 546100 w 546100"/>
                <a:gd name="connsiteY4" fmla="*/ 0 h 637930"/>
                <a:gd name="connsiteX5" fmla="*/ 332211 w 546100"/>
                <a:gd name="connsiteY5" fmla="*/ 42137 h 637930"/>
                <a:gd name="connsiteX6" fmla="*/ 0 w 546100"/>
                <a:gd name="connsiteY6" fmla="*/ 303822 h 637930"/>
                <a:gd name="connsiteX0" fmla="*/ 0 w 546100"/>
                <a:gd name="connsiteY0" fmla="*/ 261685 h 595793"/>
                <a:gd name="connsiteX1" fmla="*/ 0 w 546100"/>
                <a:gd name="connsiteY1" fmla="*/ 595793 h 595793"/>
                <a:gd name="connsiteX2" fmla="*/ 304906 w 546100"/>
                <a:gd name="connsiteY2" fmla="*/ 133709 h 595793"/>
                <a:gd name="connsiteX3" fmla="*/ 546100 w 546100"/>
                <a:gd name="connsiteY3" fmla="*/ 236028 h 595793"/>
                <a:gd name="connsiteX4" fmla="*/ 546100 w 546100"/>
                <a:gd name="connsiteY4" fmla="*/ 72882 h 595793"/>
                <a:gd name="connsiteX5" fmla="*/ 332211 w 546100"/>
                <a:gd name="connsiteY5" fmla="*/ 0 h 595793"/>
                <a:gd name="connsiteX6" fmla="*/ 0 w 546100"/>
                <a:gd name="connsiteY6" fmla="*/ 261685 h 595793"/>
                <a:gd name="connsiteX0" fmla="*/ 0 w 546100"/>
                <a:gd name="connsiteY0" fmla="*/ 261685 h 595793"/>
                <a:gd name="connsiteX1" fmla="*/ 0 w 546100"/>
                <a:gd name="connsiteY1" fmla="*/ 595793 h 595793"/>
                <a:gd name="connsiteX2" fmla="*/ 304906 w 546100"/>
                <a:gd name="connsiteY2" fmla="*/ 133709 h 595793"/>
                <a:gd name="connsiteX3" fmla="*/ 546100 w 546100"/>
                <a:gd name="connsiteY3" fmla="*/ 236028 h 595793"/>
                <a:gd name="connsiteX4" fmla="*/ 546100 w 546100"/>
                <a:gd name="connsiteY4" fmla="*/ 72882 h 595793"/>
                <a:gd name="connsiteX5" fmla="*/ 332211 w 546100"/>
                <a:gd name="connsiteY5" fmla="*/ 0 h 595793"/>
                <a:gd name="connsiteX6" fmla="*/ 0 w 546100"/>
                <a:gd name="connsiteY6" fmla="*/ 261685 h 595793"/>
                <a:gd name="connsiteX0" fmla="*/ 0 w 546100"/>
                <a:gd name="connsiteY0" fmla="*/ 261685 h 595793"/>
                <a:gd name="connsiteX1" fmla="*/ 0 w 546100"/>
                <a:gd name="connsiteY1" fmla="*/ 595793 h 595793"/>
                <a:gd name="connsiteX2" fmla="*/ 304906 w 546100"/>
                <a:gd name="connsiteY2" fmla="*/ 133709 h 595793"/>
                <a:gd name="connsiteX3" fmla="*/ 546100 w 546100"/>
                <a:gd name="connsiteY3" fmla="*/ 236028 h 595793"/>
                <a:gd name="connsiteX4" fmla="*/ 546100 w 546100"/>
                <a:gd name="connsiteY4" fmla="*/ 72882 h 595793"/>
                <a:gd name="connsiteX5" fmla="*/ 332211 w 546100"/>
                <a:gd name="connsiteY5" fmla="*/ 0 h 595793"/>
                <a:gd name="connsiteX6" fmla="*/ 0 w 546100"/>
                <a:gd name="connsiteY6" fmla="*/ 261685 h 595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6100" h="595793">
                  <a:moveTo>
                    <a:pt x="0" y="261685"/>
                  </a:moveTo>
                  <a:lnTo>
                    <a:pt x="0" y="595793"/>
                  </a:lnTo>
                  <a:cubicBezTo>
                    <a:pt x="123631" y="609634"/>
                    <a:pt x="167623" y="291971"/>
                    <a:pt x="304906" y="133709"/>
                  </a:cubicBezTo>
                  <a:cubicBezTo>
                    <a:pt x="463427" y="-94891"/>
                    <a:pt x="520312" y="238959"/>
                    <a:pt x="546100" y="236028"/>
                  </a:cubicBezTo>
                  <a:cubicBezTo>
                    <a:pt x="546100" y="223785"/>
                    <a:pt x="546858" y="179937"/>
                    <a:pt x="546100" y="72882"/>
                  </a:cubicBezTo>
                  <a:cubicBezTo>
                    <a:pt x="521070" y="6688"/>
                    <a:pt x="420194" y="-155983"/>
                    <a:pt x="332211" y="0"/>
                  </a:cubicBezTo>
                  <a:cubicBezTo>
                    <a:pt x="241194" y="50637"/>
                    <a:pt x="84949" y="531100"/>
                    <a:pt x="0" y="261685"/>
                  </a:cubicBezTo>
                  <a:close/>
                </a:path>
              </a:pathLst>
            </a:custGeom>
            <a:gradFill>
              <a:gsLst>
                <a:gs pos="100000">
                  <a:schemeClr val="accent1">
                    <a:lumMod val="60000"/>
                    <a:lumOff val="40000"/>
                    <a:alpha val="21000"/>
                  </a:schemeClr>
                </a:gs>
                <a:gs pos="50000">
                  <a:schemeClr val="accent1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" name="Freeform 8"/>
            <p:cNvSpPr/>
            <p:nvPr userDrawn="1"/>
          </p:nvSpPr>
          <p:spPr>
            <a:xfrm flipH="1">
              <a:off x="-2" y="1331476"/>
              <a:ext cx="9171436" cy="789425"/>
            </a:xfrm>
            <a:custGeom>
              <a:avLst/>
              <a:gdLst>
                <a:gd name="connsiteX0" fmla="*/ 0 w 546100"/>
                <a:gd name="connsiteY0" fmla="*/ 0 h 228600"/>
                <a:gd name="connsiteX1" fmla="*/ 0 w 546100"/>
                <a:gd name="connsiteY1" fmla="*/ 228600 h 228600"/>
                <a:gd name="connsiteX2" fmla="*/ 546100 w 546100"/>
                <a:gd name="connsiteY2" fmla="*/ 228600 h 228600"/>
                <a:gd name="connsiteX3" fmla="*/ 546100 w 546100"/>
                <a:gd name="connsiteY3" fmla="*/ 12700 h 228600"/>
                <a:gd name="connsiteX4" fmla="*/ 0 w 546100"/>
                <a:gd name="connsiteY4" fmla="*/ 0 h 228600"/>
                <a:gd name="connsiteX0" fmla="*/ 0 w 546100"/>
                <a:gd name="connsiteY0" fmla="*/ 0 h 228600"/>
                <a:gd name="connsiteX1" fmla="*/ 0 w 546100"/>
                <a:gd name="connsiteY1" fmla="*/ 228600 h 228600"/>
                <a:gd name="connsiteX2" fmla="*/ 546100 w 546100"/>
                <a:gd name="connsiteY2" fmla="*/ 228600 h 228600"/>
                <a:gd name="connsiteX3" fmla="*/ 546100 w 546100"/>
                <a:gd name="connsiteY3" fmla="*/ 12700 h 228600"/>
                <a:gd name="connsiteX4" fmla="*/ 0 w 546100"/>
                <a:gd name="connsiteY4" fmla="*/ 0 h 228600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546100 w 546100"/>
                <a:gd name="connsiteY2" fmla="*/ 374161 h 374161"/>
                <a:gd name="connsiteX3" fmla="*/ 546100 w 546100"/>
                <a:gd name="connsiteY3" fmla="*/ 0 h 374161"/>
                <a:gd name="connsiteX4" fmla="*/ 0 w 546100"/>
                <a:gd name="connsiteY4" fmla="*/ 145561 h 374161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546100 w 546100"/>
                <a:gd name="connsiteY2" fmla="*/ 374161 h 374161"/>
                <a:gd name="connsiteX3" fmla="*/ 546100 w 546100"/>
                <a:gd name="connsiteY3" fmla="*/ 0 h 374161"/>
                <a:gd name="connsiteX4" fmla="*/ 0 w 546100"/>
                <a:gd name="connsiteY4" fmla="*/ 145561 h 374161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546100 w 546100"/>
                <a:gd name="connsiteY2" fmla="*/ 374161 h 374161"/>
                <a:gd name="connsiteX3" fmla="*/ 546100 w 546100"/>
                <a:gd name="connsiteY3" fmla="*/ 0 h 374161"/>
                <a:gd name="connsiteX4" fmla="*/ 0 w 546100"/>
                <a:gd name="connsiteY4" fmla="*/ 145561 h 374161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546100 w 546100"/>
                <a:gd name="connsiteY2" fmla="*/ 374161 h 374161"/>
                <a:gd name="connsiteX3" fmla="*/ 546100 w 546100"/>
                <a:gd name="connsiteY3" fmla="*/ 0 h 374161"/>
                <a:gd name="connsiteX4" fmla="*/ 0 w 546100"/>
                <a:gd name="connsiteY4" fmla="*/ 145561 h 374161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546100 w 546100"/>
                <a:gd name="connsiteY2" fmla="*/ 374161 h 374161"/>
                <a:gd name="connsiteX3" fmla="*/ 546100 w 546100"/>
                <a:gd name="connsiteY3" fmla="*/ 0 h 374161"/>
                <a:gd name="connsiteX4" fmla="*/ 0 w 546100"/>
                <a:gd name="connsiteY4" fmla="*/ 145561 h 374161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546100 w 546100"/>
                <a:gd name="connsiteY2" fmla="*/ 374161 h 374161"/>
                <a:gd name="connsiteX3" fmla="*/ 546100 w 546100"/>
                <a:gd name="connsiteY3" fmla="*/ 0 h 374161"/>
                <a:gd name="connsiteX4" fmla="*/ 0 w 546100"/>
                <a:gd name="connsiteY4" fmla="*/ 145561 h 374161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546100 w 546100"/>
                <a:gd name="connsiteY2" fmla="*/ 374161 h 374161"/>
                <a:gd name="connsiteX3" fmla="*/ 546100 w 546100"/>
                <a:gd name="connsiteY3" fmla="*/ 0 h 374161"/>
                <a:gd name="connsiteX4" fmla="*/ 0 w 546100"/>
                <a:gd name="connsiteY4" fmla="*/ 145561 h 374161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546100 w 546100"/>
                <a:gd name="connsiteY2" fmla="*/ 57638 h 374161"/>
                <a:gd name="connsiteX3" fmla="*/ 546100 w 546100"/>
                <a:gd name="connsiteY3" fmla="*/ 0 h 374161"/>
                <a:gd name="connsiteX4" fmla="*/ 0 w 546100"/>
                <a:gd name="connsiteY4" fmla="*/ 145561 h 374161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546100 w 546100"/>
                <a:gd name="connsiteY2" fmla="*/ 57638 h 374161"/>
                <a:gd name="connsiteX3" fmla="*/ 546100 w 546100"/>
                <a:gd name="connsiteY3" fmla="*/ 0 h 374161"/>
                <a:gd name="connsiteX4" fmla="*/ 0 w 546100"/>
                <a:gd name="connsiteY4" fmla="*/ 145561 h 374161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546100 w 546100"/>
                <a:gd name="connsiteY2" fmla="*/ 57638 h 374161"/>
                <a:gd name="connsiteX3" fmla="*/ 546100 w 546100"/>
                <a:gd name="connsiteY3" fmla="*/ 0 h 374161"/>
                <a:gd name="connsiteX4" fmla="*/ 0 w 546100"/>
                <a:gd name="connsiteY4" fmla="*/ 145561 h 374161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546100 w 546100"/>
                <a:gd name="connsiteY2" fmla="*/ 57638 h 374161"/>
                <a:gd name="connsiteX3" fmla="*/ 546100 w 546100"/>
                <a:gd name="connsiteY3" fmla="*/ 0 h 374161"/>
                <a:gd name="connsiteX4" fmla="*/ 0 w 546100"/>
                <a:gd name="connsiteY4" fmla="*/ 145561 h 374161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546100 w 546100"/>
                <a:gd name="connsiteY2" fmla="*/ 57638 h 374161"/>
                <a:gd name="connsiteX3" fmla="*/ 546100 w 546100"/>
                <a:gd name="connsiteY3" fmla="*/ 0 h 374161"/>
                <a:gd name="connsiteX4" fmla="*/ 0 w 546100"/>
                <a:gd name="connsiteY4" fmla="*/ 145561 h 374161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546100 w 546100"/>
                <a:gd name="connsiteY2" fmla="*/ 57638 h 374161"/>
                <a:gd name="connsiteX3" fmla="*/ 546100 w 546100"/>
                <a:gd name="connsiteY3" fmla="*/ 0 h 374161"/>
                <a:gd name="connsiteX4" fmla="*/ 0 w 546100"/>
                <a:gd name="connsiteY4" fmla="*/ 145561 h 374161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546100 w 546100"/>
                <a:gd name="connsiteY2" fmla="*/ 57638 h 374161"/>
                <a:gd name="connsiteX3" fmla="*/ 546100 w 546100"/>
                <a:gd name="connsiteY3" fmla="*/ 0 h 374161"/>
                <a:gd name="connsiteX4" fmla="*/ 0 w 546100"/>
                <a:gd name="connsiteY4" fmla="*/ 145561 h 374161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546100 w 546100"/>
                <a:gd name="connsiteY2" fmla="*/ 57638 h 374161"/>
                <a:gd name="connsiteX3" fmla="*/ 546100 w 546100"/>
                <a:gd name="connsiteY3" fmla="*/ 0 h 374161"/>
                <a:gd name="connsiteX4" fmla="*/ 0 w 546100"/>
                <a:gd name="connsiteY4" fmla="*/ 145561 h 374161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391372 w 546100"/>
                <a:gd name="connsiteY2" fmla="*/ 17585 h 374161"/>
                <a:gd name="connsiteX3" fmla="*/ 546100 w 546100"/>
                <a:gd name="connsiteY3" fmla="*/ 57638 h 374161"/>
                <a:gd name="connsiteX4" fmla="*/ 546100 w 546100"/>
                <a:gd name="connsiteY4" fmla="*/ 0 h 374161"/>
                <a:gd name="connsiteX5" fmla="*/ 0 w 546100"/>
                <a:gd name="connsiteY5" fmla="*/ 145561 h 374161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391372 w 546100"/>
                <a:gd name="connsiteY2" fmla="*/ 17585 h 374161"/>
                <a:gd name="connsiteX3" fmla="*/ 546100 w 546100"/>
                <a:gd name="connsiteY3" fmla="*/ 57638 h 374161"/>
                <a:gd name="connsiteX4" fmla="*/ 546100 w 546100"/>
                <a:gd name="connsiteY4" fmla="*/ 0 h 374161"/>
                <a:gd name="connsiteX5" fmla="*/ 0 w 546100"/>
                <a:gd name="connsiteY5" fmla="*/ 145561 h 374161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391372 w 546100"/>
                <a:gd name="connsiteY2" fmla="*/ 17585 h 374161"/>
                <a:gd name="connsiteX3" fmla="*/ 546100 w 546100"/>
                <a:gd name="connsiteY3" fmla="*/ 57638 h 374161"/>
                <a:gd name="connsiteX4" fmla="*/ 546100 w 546100"/>
                <a:gd name="connsiteY4" fmla="*/ 0 h 374161"/>
                <a:gd name="connsiteX5" fmla="*/ 0 w 546100"/>
                <a:gd name="connsiteY5" fmla="*/ 145561 h 374161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391372 w 546100"/>
                <a:gd name="connsiteY2" fmla="*/ 17585 h 374161"/>
                <a:gd name="connsiteX3" fmla="*/ 546100 w 546100"/>
                <a:gd name="connsiteY3" fmla="*/ 57638 h 374161"/>
                <a:gd name="connsiteX4" fmla="*/ 546100 w 546100"/>
                <a:gd name="connsiteY4" fmla="*/ 0 h 374161"/>
                <a:gd name="connsiteX5" fmla="*/ 0 w 546100"/>
                <a:gd name="connsiteY5" fmla="*/ 145561 h 374161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391372 w 546100"/>
                <a:gd name="connsiteY2" fmla="*/ 17585 h 374161"/>
                <a:gd name="connsiteX3" fmla="*/ 546100 w 546100"/>
                <a:gd name="connsiteY3" fmla="*/ 57638 h 374161"/>
                <a:gd name="connsiteX4" fmla="*/ 546100 w 546100"/>
                <a:gd name="connsiteY4" fmla="*/ 0 h 374161"/>
                <a:gd name="connsiteX5" fmla="*/ 0 w 546100"/>
                <a:gd name="connsiteY5" fmla="*/ 145561 h 374161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341313 w 546100"/>
                <a:gd name="connsiteY2" fmla="*/ 17585 h 374161"/>
                <a:gd name="connsiteX3" fmla="*/ 546100 w 546100"/>
                <a:gd name="connsiteY3" fmla="*/ 57638 h 374161"/>
                <a:gd name="connsiteX4" fmla="*/ 546100 w 546100"/>
                <a:gd name="connsiteY4" fmla="*/ 0 h 374161"/>
                <a:gd name="connsiteX5" fmla="*/ 0 w 546100"/>
                <a:gd name="connsiteY5" fmla="*/ 145561 h 374161"/>
                <a:gd name="connsiteX0" fmla="*/ 0 w 546100"/>
                <a:gd name="connsiteY0" fmla="*/ 145561 h 374161"/>
                <a:gd name="connsiteX1" fmla="*/ 0 w 546100"/>
                <a:gd name="connsiteY1" fmla="*/ 374161 h 374161"/>
                <a:gd name="connsiteX2" fmla="*/ 341313 w 546100"/>
                <a:gd name="connsiteY2" fmla="*/ 17585 h 374161"/>
                <a:gd name="connsiteX3" fmla="*/ 546100 w 546100"/>
                <a:gd name="connsiteY3" fmla="*/ 57638 h 374161"/>
                <a:gd name="connsiteX4" fmla="*/ 546100 w 546100"/>
                <a:gd name="connsiteY4" fmla="*/ 0 h 374161"/>
                <a:gd name="connsiteX5" fmla="*/ 0 w 546100"/>
                <a:gd name="connsiteY5" fmla="*/ 145561 h 374161"/>
                <a:gd name="connsiteX0" fmla="*/ 0 w 546100"/>
                <a:gd name="connsiteY0" fmla="*/ 145561 h 479669"/>
                <a:gd name="connsiteX1" fmla="*/ 0 w 546100"/>
                <a:gd name="connsiteY1" fmla="*/ 479669 h 479669"/>
                <a:gd name="connsiteX2" fmla="*/ 341313 w 546100"/>
                <a:gd name="connsiteY2" fmla="*/ 17585 h 479669"/>
                <a:gd name="connsiteX3" fmla="*/ 546100 w 546100"/>
                <a:gd name="connsiteY3" fmla="*/ 57638 h 479669"/>
                <a:gd name="connsiteX4" fmla="*/ 546100 w 546100"/>
                <a:gd name="connsiteY4" fmla="*/ 0 h 479669"/>
                <a:gd name="connsiteX5" fmla="*/ 0 w 546100"/>
                <a:gd name="connsiteY5" fmla="*/ 145561 h 479669"/>
                <a:gd name="connsiteX0" fmla="*/ 0 w 546100"/>
                <a:gd name="connsiteY0" fmla="*/ 145561 h 479669"/>
                <a:gd name="connsiteX1" fmla="*/ 0 w 546100"/>
                <a:gd name="connsiteY1" fmla="*/ 479669 h 479669"/>
                <a:gd name="connsiteX2" fmla="*/ 341313 w 546100"/>
                <a:gd name="connsiteY2" fmla="*/ 17585 h 479669"/>
                <a:gd name="connsiteX3" fmla="*/ 546100 w 546100"/>
                <a:gd name="connsiteY3" fmla="*/ 57638 h 479669"/>
                <a:gd name="connsiteX4" fmla="*/ 546100 w 546100"/>
                <a:gd name="connsiteY4" fmla="*/ 0 h 479669"/>
                <a:gd name="connsiteX5" fmla="*/ 0 w 546100"/>
                <a:gd name="connsiteY5" fmla="*/ 145561 h 479669"/>
                <a:gd name="connsiteX0" fmla="*/ 0 w 546100"/>
                <a:gd name="connsiteY0" fmla="*/ 145561 h 479669"/>
                <a:gd name="connsiteX1" fmla="*/ 0 w 546100"/>
                <a:gd name="connsiteY1" fmla="*/ 479669 h 479669"/>
                <a:gd name="connsiteX2" fmla="*/ 341313 w 546100"/>
                <a:gd name="connsiteY2" fmla="*/ 17585 h 479669"/>
                <a:gd name="connsiteX3" fmla="*/ 546100 w 546100"/>
                <a:gd name="connsiteY3" fmla="*/ 57638 h 479669"/>
                <a:gd name="connsiteX4" fmla="*/ 546100 w 546100"/>
                <a:gd name="connsiteY4" fmla="*/ 0 h 479669"/>
                <a:gd name="connsiteX5" fmla="*/ 0 w 546100"/>
                <a:gd name="connsiteY5" fmla="*/ 145561 h 479669"/>
                <a:gd name="connsiteX0" fmla="*/ 0 w 546100"/>
                <a:gd name="connsiteY0" fmla="*/ 145561 h 479669"/>
                <a:gd name="connsiteX1" fmla="*/ 0 w 546100"/>
                <a:gd name="connsiteY1" fmla="*/ 479669 h 479669"/>
                <a:gd name="connsiteX2" fmla="*/ 341313 w 546100"/>
                <a:gd name="connsiteY2" fmla="*/ 17585 h 479669"/>
                <a:gd name="connsiteX3" fmla="*/ 546100 w 546100"/>
                <a:gd name="connsiteY3" fmla="*/ 426915 h 479669"/>
                <a:gd name="connsiteX4" fmla="*/ 546100 w 546100"/>
                <a:gd name="connsiteY4" fmla="*/ 0 h 479669"/>
                <a:gd name="connsiteX5" fmla="*/ 0 w 546100"/>
                <a:gd name="connsiteY5" fmla="*/ 145561 h 479669"/>
                <a:gd name="connsiteX0" fmla="*/ 0 w 546100"/>
                <a:gd name="connsiteY0" fmla="*/ 303822 h 637930"/>
                <a:gd name="connsiteX1" fmla="*/ 0 w 546100"/>
                <a:gd name="connsiteY1" fmla="*/ 637930 h 637930"/>
                <a:gd name="connsiteX2" fmla="*/ 341313 w 546100"/>
                <a:gd name="connsiteY2" fmla="*/ 175846 h 637930"/>
                <a:gd name="connsiteX3" fmla="*/ 546100 w 546100"/>
                <a:gd name="connsiteY3" fmla="*/ 585176 h 637930"/>
                <a:gd name="connsiteX4" fmla="*/ 546100 w 546100"/>
                <a:gd name="connsiteY4" fmla="*/ 0 h 637930"/>
                <a:gd name="connsiteX5" fmla="*/ 0 w 546100"/>
                <a:gd name="connsiteY5" fmla="*/ 303822 h 637930"/>
                <a:gd name="connsiteX0" fmla="*/ 0 w 546100"/>
                <a:gd name="connsiteY0" fmla="*/ 303822 h 637930"/>
                <a:gd name="connsiteX1" fmla="*/ 0 w 546100"/>
                <a:gd name="connsiteY1" fmla="*/ 637930 h 637930"/>
                <a:gd name="connsiteX2" fmla="*/ 341313 w 546100"/>
                <a:gd name="connsiteY2" fmla="*/ 175846 h 637930"/>
                <a:gd name="connsiteX3" fmla="*/ 546100 w 546100"/>
                <a:gd name="connsiteY3" fmla="*/ 585176 h 637930"/>
                <a:gd name="connsiteX4" fmla="*/ 546100 w 546100"/>
                <a:gd name="connsiteY4" fmla="*/ 0 h 637930"/>
                <a:gd name="connsiteX5" fmla="*/ 0 w 546100"/>
                <a:gd name="connsiteY5" fmla="*/ 303822 h 637930"/>
                <a:gd name="connsiteX0" fmla="*/ 0 w 546100"/>
                <a:gd name="connsiteY0" fmla="*/ 303822 h 637930"/>
                <a:gd name="connsiteX1" fmla="*/ 0 w 546100"/>
                <a:gd name="connsiteY1" fmla="*/ 637930 h 637930"/>
                <a:gd name="connsiteX2" fmla="*/ 341313 w 546100"/>
                <a:gd name="connsiteY2" fmla="*/ 175846 h 637930"/>
                <a:gd name="connsiteX3" fmla="*/ 546100 w 546100"/>
                <a:gd name="connsiteY3" fmla="*/ 163146 h 637930"/>
                <a:gd name="connsiteX4" fmla="*/ 546100 w 546100"/>
                <a:gd name="connsiteY4" fmla="*/ 0 h 637930"/>
                <a:gd name="connsiteX5" fmla="*/ 0 w 546100"/>
                <a:gd name="connsiteY5" fmla="*/ 303822 h 637930"/>
                <a:gd name="connsiteX0" fmla="*/ 0 w 546100"/>
                <a:gd name="connsiteY0" fmla="*/ 303822 h 637930"/>
                <a:gd name="connsiteX1" fmla="*/ 0 w 546100"/>
                <a:gd name="connsiteY1" fmla="*/ 637930 h 637930"/>
                <a:gd name="connsiteX2" fmla="*/ 341313 w 546100"/>
                <a:gd name="connsiteY2" fmla="*/ 175846 h 637930"/>
                <a:gd name="connsiteX3" fmla="*/ 546100 w 546100"/>
                <a:gd name="connsiteY3" fmla="*/ 163146 h 637930"/>
                <a:gd name="connsiteX4" fmla="*/ 546100 w 546100"/>
                <a:gd name="connsiteY4" fmla="*/ 0 h 637930"/>
                <a:gd name="connsiteX5" fmla="*/ 0 w 546100"/>
                <a:gd name="connsiteY5" fmla="*/ 303822 h 637930"/>
                <a:gd name="connsiteX0" fmla="*/ 0 w 546100"/>
                <a:gd name="connsiteY0" fmla="*/ 303822 h 637930"/>
                <a:gd name="connsiteX1" fmla="*/ 0 w 546100"/>
                <a:gd name="connsiteY1" fmla="*/ 637930 h 637930"/>
                <a:gd name="connsiteX2" fmla="*/ 341313 w 546100"/>
                <a:gd name="connsiteY2" fmla="*/ 175846 h 637930"/>
                <a:gd name="connsiteX3" fmla="*/ 546100 w 546100"/>
                <a:gd name="connsiteY3" fmla="*/ 163146 h 637930"/>
                <a:gd name="connsiteX4" fmla="*/ 546100 w 546100"/>
                <a:gd name="connsiteY4" fmla="*/ 0 h 637930"/>
                <a:gd name="connsiteX5" fmla="*/ 0 w 546100"/>
                <a:gd name="connsiteY5" fmla="*/ 303822 h 637930"/>
                <a:gd name="connsiteX0" fmla="*/ 0 w 546100"/>
                <a:gd name="connsiteY0" fmla="*/ 303822 h 637930"/>
                <a:gd name="connsiteX1" fmla="*/ 0 w 546100"/>
                <a:gd name="connsiteY1" fmla="*/ 637930 h 637930"/>
                <a:gd name="connsiteX2" fmla="*/ 304906 w 546100"/>
                <a:gd name="connsiteY2" fmla="*/ 175846 h 637930"/>
                <a:gd name="connsiteX3" fmla="*/ 546100 w 546100"/>
                <a:gd name="connsiteY3" fmla="*/ 163146 h 637930"/>
                <a:gd name="connsiteX4" fmla="*/ 546100 w 546100"/>
                <a:gd name="connsiteY4" fmla="*/ 0 h 637930"/>
                <a:gd name="connsiteX5" fmla="*/ 0 w 546100"/>
                <a:gd name="connsiteY5" fmla="*/ 303822 h 637930"/>
                <a:gd name="connsiteX0" fmla="*/ 0 w 546100"/>
                <a:gd name="connsiteY0" fmla="*/ 303822 h 637930"/>
                <a:gd name="connsiteX1" fmla="*/ 0 w 546100"/>
                <a:gd name="connsiteY1" fmla="*/ 637930 h 637930"/>
                <a:gd name="connsiteX2" fmla="*/ 304906 w 546100"/>
                <a:gd name="connsiteY2" fmla="*/ 175846 h 637930"/>
                <a:gd name="connsiteX3" fmla="*/ 546100 w 546100"/>
                <a:gd name="connsiteY3" fmla="*/ 163146 h 637930"/>
                <a:gd name="connsiteX4" fmla="*/ 546100 w 546100"/>
                <a:gd name="connsiteY4" fmla="*/ 0 h 637930"/>
                <a:gd name="connsiteX5" fmla="*/ 0 w 546100"/>
                <a:gd name="connsiteY5" fmla="*/ 303822 h 637930"/>
                <a:gd name="connsiteX0" fmla="*/ 0 w 546100"/>
                <a:gd name="connsiteY0" fmla="*/ 303822 h 637930"/>
                <a:gd name="connsiteX1" fmla="*/ 0 w 546100"/>
                <a:gd name="connsiteY1" fmla="*/ 637930 h 637930"/>
                <a:gd name="connsiteX2" fmla="*/ 304906 w 546100"/>
                <a:gd name="connsiteY2" fmla="*/ 175846 h 637930"/>
                <a:gd name="connsiteX3" fmla="*/ 546100 w 546100"/>
                <a:gd name="connsiteY3" fmla="*/ 163146 h 637930"/>
                <a:gd name="connsiteX4" fmla="*/ 546100 w 546100"/>
                <a:gd name="connsiteY4" fmla="*/ 0 h 637930"/>
                <a:gd name="connsiteX5" fmla="*/ 0 w 546100"/>
                <a:gd name="connsiteY5" fmla="*/ 303822 h 637930"/>
                <a:gd name="connsiteX0" fmla="*/ 0 w 546100"/>
                <a:gd name="connsiteY0" fmla="*/ 303822 h 637930"/>
                <a:gd name="connsiteX1" fmla="*/ 0 w 546100"/>
                <a:gd name="connsiteY1" fmla="*/ 637930 h 637930"/>
                <a:gd name="connsiteX2" fmla="*/ 304906 w 546100"/>
                <a:gd name="connsiteY2" fmla="*/ 175846 h 637930"/>
                <a:gd name="connsiteX3" fmla="*/ 546100 w 546100"/>
                <a:gd name="connsiteY3" fmla="*/ 163146 h 637930"/>
                <a:gd name="connsiteX4" fmla="*/ 546100 w 546100"/>
                <a:gd name="connsiteY4" fmla="*/ 0 h 637930"/>
                <a:gd name="connsiteX5" fmla="*/ 0 w 546100"/>
                <a:gd name="connsiteY5" fmla="*/ 303822 h 637930"/>
                <a:gd name="connsiteX0" fmla="*/ 0 w 546100"/>
                <a:gd name="connsiteY0" fmla="*/ 303822 h 637930"/>
                <a:gd name="connsiteX1" fmla="*/ 0 w 546100"/>
                <a:gd name="connsiteY1" fmla="*/ 637930 h 637930"/>
                <a:gd name="connsiteX2" fmla="*/ 304906 w 546100"/>
                <a:gd name="connsiteY2" fmla="*/ 175846 h 637930"/>
                <a:gd name="connsiteX3" fmla="*/ 546100 w 546100"/>
                <a:gd name="connsiteY3" fmla="*/ 163146 h 637930"/>
                <a:gd name="connsiteX4" fmla="*/ 546100 w 546100"/>
                <a:gd name="connsiteY4" fmla="*/ 0 h 637930"/>
                <a:gd name="connsiteX5" fmla="*/ 0 w 546100"/>
                <a:gd name="connsiteY5" fmla="*/ 303822 h 637930"/>
                <a:gd name="connsiteX0" fmla="*/ 0 w 546100"/>
                <a:gd name="connsiteY0" fmla="*/ 177406 h 511514"/>
                <a:gd name="connsiteX1" fmla="*/ 0 w 546100"/>
                <a:gd name="connsiteY1" fmla="*/ 511514 h 511514"/>
                <a:gd name="connsiteX2" fmla="*/ 304906 w 546100"/>
                <a:gd name="connsiteY2" fmla="*/ 49430 h 511514"/>
                <a:gd name="connsiteX3" fmla="*/ 546100 w 546100"/>
                <a:gd name="connsiteY3" fmla="*/ 36730 h 511514"/>
                <a:gd name="connsiteX4" fmla="*/ 546100 w 546100"/>
                <a:gd name="connsiteY4" fmla="*/ 0 h 511514"/>
                <a:gd name="connsiteX5" fmla="*/ 0 w 546100"/>
                <a:gd name="connsiteY5" fmla="*/ 177406 h 511514"/>
                <a:gd name="connsiteX0" fmla="*/ 0 w 546100"/>
                <a:gd name="connsiteY0" fmla="*/ 177406 h 1875164"/>
                <a:gd name="connsiteX1" fmla="*/ 0 w 546100"/>
                <a:gd name="connsiteY1" fmla="*/ 511514 h 1875164"/>
                <a:gd name="connsiteX2" fmla="*/ 304906 w 546100"/>
                <a:gd name="connsiteY2" fmla="*/ 49430 h 1875164"/>
                <a:gd name="connsiteX3" fmla="*/ 546100 w 546100"/>
                <a:gd name="connsiteY3" fmla="*/ 36730 h 1875164"/>
                <a:gd name="connsiteX4" fmla="*/ 546100 w 546100"/>
                <a:gd name="connsiteY4" fmla="*/ 0 h 1875164"/>
                <a:gd name="connsiteX5" fmla="*/ 295804 w 546100"/>
                <a:gd name="connsiteY5" fmla="*/ 1875164 h 1875164"/>
                <a:gd name="connsiteX6" fmla="*/ 0 w 546100"/>
                <a:gd name="connsiteY6" fmla="*/ 177406 h 1875164"/>
                <a:gd name="connsiteX0" fmla="*/ 0 w 546100"/>
                <a:gd name="connsiteY0" fmla="*/ 261685 h 595793"/>
                <a:gd name="connsiteX1" fmla="*/ 0 w 546100"/>
                <a:gd name="connsiteY1" fmla="*/ 595793 h 595793"/>
                <a:gd name="connsiteX2" fmla="*/ 304906 w 546100"/>
                <a:gd name="connsiteY2" fmla="*/ 133709 h 595793"/>
                <a:gd name="connsiteX3" fmla="*/ 546100 w 546100"/>
                <a:gd name="connsiteY3" fmla="*/ 121009 h 595793"/>
                <a:gd name="connsiteX4" fmla="*/ 546100 w 546100"/>
                <a:gd name="connsiteY4" fmla="*/ 84279 h 595793"/>
                <a:gd name="connsiteX5" fmla="*/ 332211 w 546100"/>
                <a:gd name="connsiteY5" fmla="*/ 0 h 595793"/>
                <a:gd name="connsiteX6" fmla="*/ 0 w 546100"/>
                <a:gd name="connsiteY6" fmla="*/ 261685 h 595793"/>
                <a:gd name="connsiteX0" fmla="*/ 0 w 546100"/>
                <a:gd name="connsiteY0" fmla="*/ 261685 h 595793"/>
                <a:gd name="connsiteX1" fmla="*/ 0 w 546100"/>
                <a:gd name="connsiteY1" fmla="*/ 595793 h 595793"/>
                <a:gd name="connsiteX2" fmla="*/ 304906 w 546100"/>
                <a:gd name="connsiteY2" fmla="*/ 133709 h 595793"/>
                <a:gd name="connsiteX3" fmla="*/ 546100 w 546100"/>
                <a:gd name="connsiteY3" fmla="*/ 121009 h 595793"/>
                <a:gd name="connsiteX4" fmla="*/ 546100 w 546100"/>
                <a:gd name="connsiteY4" fmla="*/ 84279 h 595793"/>
                <a:gd name="connsiteX5" fmla="*/ 332211 w 546100"/>
                <a:gd name="connsiteY5" fmla="*/ 0 h 595793"/>
                <a:gd name="connsiteX6" fmla="*/ 0 w 546100"/>
                <a:gd name="connsiteY6" fmla="*/ 261685 h 595793"/>
                <a:gd name="connsiteX0" fmla="*/ 0 w 546100"/>
                <a:gd name="connsiteY0" fmla="*/ 303822 h 637930"/>
                <a:gd name="connsiteX1" fmla="*/ 0 w 546100"/>
                <a:gd name="connsiteY1" fmla="*/ 637930 h 637930"/>
                <a:gd name="connsiteX2" fmla="*/ 304906 w 546100"/>
                <a:gd name="connsiteY2" fmla="*/ 175846 h 637930"/>
                <a:gd name="connsiteX3" fmla="*/ 546100 w 546100"/>
                <a:gd name="connsiteY3" fmla="*/ 163146 h 637930"/>
                <a:gd name="connsiteX4" fmla="*/ 546100 w 546100"/>
                <a:gd name="connsiteY4" fmla="*/ 0 h 637930"/>
                <a:gd name="connsiteX5" fmla="*/ 332211 w 546100"/>
                <a:gd name="connsiteY5" fmla="*/ 42137 h 637930"/>
                <a:gd name="connsiteX6" fmla="*/ 0 w 546100"/>
                <a:gd name="connsiteY6" fmla="*/ 303822 h 637930"/>
                <a:gd name="connsiteX0" fmla="*/ 0 w 546100"/>
                <a:gd name="connsiteY0" fmla="*/ 303822 h 637930"/>
                <a:gd name="connsiteX1" fmla="*/ 0 w 546100"/>
                <a:gd name="connsiteY1" fmla="*/ 637930 h 637930"/>
                <a:gd name="connsiteX2" fmla="*/ 304906 w 546100"/>
                <a:gd name="connsiteY2" fmla="*/ 175846 h 637930"/>
                <a:gd name="connsiteX3" fmla="*/ 546100 w 546100"/>
                <a:gd name="connsiteY3" fmla="*/ 163146 h 637930"/>
                <a:gd name="connsiteX4" fmla="*/ 546100 w 546100"/>
                <a:gd name="connsiteY4" fmla="*/ 0 h 637930"/>
                <a:gd name="connsiteX5" fmla="*/ 332211 w 546100"/>
                <a:gd name="connsiteY5" fmla="*/ 42137 h 637930"/>
                <a:gd name="connsiteX6" fmla="*/ 0 w 546100"/>
                <a:gd name="connsiteY6" fmla="*/ 303822 h 637930"/>
                <a:gd name="connsiteX0" fmla="*/ 0 w 546100"/>
                <a:gd name="connsiteY0" fmla="*/ 303822 h 637930"/>
                <a:gd name="connsiteX1" fmla="*/ 0 w 546100"/>
                <a:gd name="connsiteY1" fmla="*/ 637930 h 637930"/>
                <a:gd name="connsiteX2" fmla="*/ 304906 w 546100"/>
                <a:gd name="connsiteY2" fmla="*/ 175846 h 637930"/>
                <a:gd name="connsiteX3" fmla="*/ 546100 w 546100"/>
                <a:gd name="connsiteY3" fmla="*/ 163146 h 637930"/>
                <a:gd name="connsiteX4" fmla="*/ 546100 w 546100"/>
                <a:gd name="connsiteY4" fmla="*/ 0 h 637930"/>
                <a:gd name="connsiteX5" fmla="*/ 332211 w 546100"/>
                <a:gd name="connsiteY5" fmla="*/ 42137 h 637930"/>
                <a:gd name="connsiteX6" fmla="*/ 0 w 546100"/>
                <a:gd name="connsiteY6" fmla="*/ 303822 h 637930"/>
                <a:gd name="connsiteX0" fmla="*/ 0 w 546100"/>
                <a:gd name="connsiteY0" fmla="*/ 303822 h 637930"/>
                <a:gd name="connsiteX1" fmla="*/ 0 w 546100"/>
                <a:gd name="connsiteY1" fmla="*/ 637930 h 637930"/>
                <a:gd name="connsiteX2" fmla="*/ 304906 w 546100"/>
                <a:gd name="connsiteY2" fmla="*/ 175846 h 637930"/>
                <a:gd name="connsiteX3" fmla="*/ 546100 w 546100"/>
                <a:gd name="connsiteY3" fmla="*/ 163146 h 637930"/>
                <a:gd name="connsiteX4" fmla="*/ 546100 w 546100"/>
                <a:gd name="connsiteY4" fmla="*/ 0 h 637930"/>
                <a:gd name="connsiteX5" fmla="*/ 332211 w 546100"/>
                <a:gd name="connsiteY5" fmla="*/ 42137 h 637930"/>
                <a:gd name="connsiteX6" fmla="*/ 0 w 546100"/>
                <a:gd name="connsiteY6" fmla="*/ 303822 h 637930"/>
                <a:gd name="connsiteX0" fmla="*/ 0 w 546100"/>
                <a:gd name="connsiteY0" fmla="*/ 303822 h 637930"/>
                <a:gd name="connsiteX1" fmla="*/ 0 w 546100"/>
                <a:gd name="connsiteY1" fmla="*/ 637930 h 637930"/>
                <a:gd name="connsiteX2" fmla="*/ 304906 w 546100"/>
                <a:gd name="connsiteY2" fmla="*/ 175846 h 637930"/>
                <a:gd name="connsiteX3" fmla="*/ 546100 w 546100"/>
                <a:gd name="connsiteY3" fmla="*/ 163146 h 637930"/>
                <a:gd name="connsiteX4" fmla="*/ 546100 w 546100"/>
                <a:gd name="connsiteY4" fmla="*/ 0 h 637930"/>
                <a:gd name="connsiteX5" fmla="*/ 332211 w 546100"/>
                <a:gd name="connsiteY5" fmla="*/ 42137 h 637930"/>
                <a:gd name="connsiteX6" fmla="*/ 0 w 546100"/>
                <a:gd name="connsiteY6" fmla="*/ 303822 h 637930"/>
                <a:gd name="connsiteX0" fmla="*/ 0 w 546100"/>
                <a:gd name="connsiteY0" fmla="*/ 303822 h 637930"/>
                <a:gd name="connsiteX1" fmla="*/ 0 w 546100"/>
                <a:gd name="connsiteY1" fmla="*/ 637930 h 637930"/>
                <a:gd name="connsiteX2" fmla="*/ 304906 w 546100"/>
                <a:gd name="connsiteY2" fmla="*/ 175846 h 637930"/>
                <a:gd name="connsiteX3" fmla="*/ 546100 w 546100"/>
                <a:gd name="connsiteY3" fmla="*/ 163146 h 637930"/>
                <a:gd name="connsiteX4" fmla="*/ 546100 w 546100"/>
                <a:gd name="connsiteY4" fmla="*/ 0 h 637930"/>
                <a:gd name="connsiteX5" fmla="*/ 332211 w 546100"/>
                <a:gd name="connsiteY5" fmla="*/ 42137 h 637930"/>
                <a:gd name="connsiteX6" fmla="*/ 0 w 546100"/>
                <a:gd name="connsiteY6" fmla="*/ 303822 h 637930"/>
                <a:gd name="connsiteX0" fmla="*/ 0 w 546100"/>
                <a:gd name="connsiteY0" fmla="*/ 303822 h 637930"/>
                <a:gd name="connsiteX1" fmla="*/ 0 w 546100"/>
                <a:gd name="connsiteY1" fmla="*/ 637930 h 637930"/>
                <a:gd name="connsiteX2" fmla="*/ 304906 w 546100"/>
                <a:gd name="connsiteY2" fmla="*/ 175846 h 637930"/>
                <a:gd name="connsiteX3" fmla="*/ 546100 w 546100"/>
                <a:gd name="connsiteY3" fmla="*/ 163146 h 637930"/>
                <a:gd name="connsiteX4" fmla="*/ 546100 w 546100"/>
                <a:gd name="connsiteY4" fmla="*/ 0 h 637930"/>
                <a:gd name="connsiteX5" fmla="*/ 332211 w 546100"/>
                <a:gd name="connsiteY5" fmla="*/ 42137 h 637930"/>
                <a:gd name="connsiteX6" fmla="*/ 0 w 546100"/>
                <a:gd name="connsiteY6" fmla="*/ 303822 h 637930"/>
                <a:gd name="connsiteX0" fmla="*/ 0 w 546100"/>
                <a:gd name="connsiteY0" fmla="*/ 303822 h 637930"/>
                <a:gd name="connsiteX1" fmla="*/ 0 w 546100"/>
                <a:gd name="connsiteY1" fmla="*/ 637930 h 637930"/>
                <a:gd name="connsiteX2" fmla="*/ 304906 w 546100"/>
                <a:gd name="connsiteY2" fmla="*/ 175846 h 637930"/>
                <a:gd name="connsiteX3" fmla="*/ 546100 w 546100"/>
                <a:gd name="connsiteY3" fmla="*/ 163146 h 637930"/>
                <a:gd name="connsiteX4" fmla="*/ 546100 w 546100"/>
                <a:gd name="connsiteY4" fmla="*/ 0 h 637930"/>
                <a:gd name="connsiteX5" fmla="*/ 332211 w 546100"/>
                <a:gd name="connsiteY5" fmla="*/ 42137 h 637930"/>
                <a:gd name="connsiteX6" fmla="*/ 0 w 546100"/>
                <a:gd name="connsiteY6" fmla="*/ 303822 h 637930"/>
                <a:gd name="connsiteX0" fmla="*/ 0 w 546100"/>
                <a:gd name="connsiteY0" fmla="*/ 303822 h 637930"/>
                <a:gd name="connsiteX1" fmla="*/ 0 w 546100"/>
                <a:gd name="connsiteY1" fmla="*/ 637930 h 637930"/>
                <a:gd name="connsiteX2" fmla="*/ 304906 w 546100"/>
                <a:gd name="connsiteY2" fmla="*/ 175846 h 637930"/>
                <a:gd name="connsiteX3" fmla="*/ 546100 w 546100"/>
                <a:gd name="connsiteY3" fmla="*/ 278165 h 637930"/>
                <a:gd name="connsiteX4" fmla="*/ 546100 w 546100"/>
                <a:gd name="connsiteY4" fmla="*/ 0 h 637930"/>
                <a:gd name="connsiteX5" fmla="*/ 332211 w 546100"/>
                <a:gd name="connsiteY5" fmla="*/ 42137 h 637930"/>
                <a:gd name="connsiteX6" fmla="*/ 0 w 546100"/>
                <a:gd name="connsiteY6" fmla="*/ 303822 h 637930"/>
                <a:gd name="connsiteX0" fmla="*/ 0 w 546100"/>
                <a:gd name="connsiteY0" fmla="*/ 261685 h 595793"/>
                <a:gd name="connsiteX1" fmla="*/ 0 w 546100"/>
                <a:gd name="connsiteY1" fmla="*/ 595793 h 595793"/>
                <a:gd name="connsiteX2" fmla="*/ 304906 w 546100"/>
                <a:gd name="connsiteY2" fmla="*/ 133709 h 595793"/>
                <a:gd name="connsiteX3" fmla="*/ 546100 w 546100"/>
                <a:gd name="connsiteY3" fmla="*/ 236028 h 595793"/>
                <a:gd name="connsiteX4" fmla="*/ 546100 w 546100"/>
                <a:gd name="connsiteY4" fmla="*/ 72882 h 595793"/>
                <a:gd name="connsiteX5" fmla="*/ 332211 w 546100"/>
                <a:gd name="connsiteY5" fmla="*/ 0 h 595793"/>
                <a:gd name="connsiteX6" fmla="*/ 0 w 546100"/>
                <a:gd name="connsiteY6" fmla="*/ 261685 h 595793"/>
                <a:gd name="connsiteX0" fmla="*/ 0 w 546100"/>
                <a:gd name="connsiteY0" fmla="*/ 261685 h 595793"/>
                <a:gd name="connsiteX1" fmla="*/ 0 w 546100"/>
                <a:gd name="connsiteY1" fmla="*/ 595793 h 595793"/>
                <a:gd name="connsiteX2" fmla="*/ 304906 w 546100"/>
                <a:gd name="connsiteY2" fmla="*/ 133709 h 595793"/>
                <a:gd name="connsiteX3" fmla="*/ 546100 w 546100"/>
                <a:gd name="connsiteY3" fmla="*/ 236028 h 595793"/>
                <a:gd name="connsiteX4" fmla="*/ 546100 w 546100"/>
                <a:gd name="connsiteY4" fmla="*/ 72882 h 595793"/>
                <a:gd name="connsiteX5" fmla="*/ 332211 w 546100"/>
                <a:gd name="connsiteY5" fmla="*/ 0 h 595793"/>
                <a:gd name="connsiteX6" fmla="*/ 0 w 546100"/>
                <a:gd name="connsiteY6" fmla="*/ 261685 h 595793"/>
                <a:gd name="connsiteX0" fmla="*/ 0 w 546100"/>
                <a:gd name="connsiteY0" fmla="*/ 261685 h 595793"/>
                <a:gd name="connsiteX1" fmla="*/ 0 w 546100"/>
                <a:gd name="connsiteY1" fmla="*/ 595793 h 595793"/>
                <a:gd name="connsiteX2" fmla="*/ 304906 w 546100"/>
                <a:gd name="connsiteY2" fmla="*/ 133709 h 595793"/>
                <a:gd name="connsiteX3" fmla="*/ 546100 w 546100"/>
                <a:gd name="connsiteY3" fmla="*/ 236028 h 595793"/>
                <a:gd name="connsiteX4" fmla="*/ 546100 w 546100"/>
                <a:gd name="connsiteY4" fmla="*/ 72882 h 595793"/>
                <a:gd name="connsiteX5" fmla="*/ 332211 w 546100"/>
                <a:gd name="connsiteY5" fmla="*/ 0 h 595793"/>
                <a:gd name="connsiteX6" fmla="*/ 0 w 546100"/>
                <a:gd name="connsiteY6" fmla="*/ 261685 h 595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46100" h="595793">
                  <a:moveTo>
                    <a:pt x="0" y="261685"/>
                  </a:moveTo>
                  <a:lnTo>
                    <a:pt x="0" y="595793"/>
                  </a:lnTo>
                  <a:cubicBezTo>
                    <a:pt x="123631" y="609634"/>
                    <a:pt x="167623" y="291971"/>
                    <a:pt x="304906" y="133709"/>
                  </a:cubicBezTo>
                  <a:cubicBezTo>
                    <a:pt x="463427" y="-94891"/>
                    <a:pt x="520312" y="238959"/>
                    <a:pt x="546100" y="236028"/>
                  </a:cubicBezTo>
                  <a:cubicBezTo>
                    <a:pt x="546100" y="223785"/>
                    <a:pt x="546858" y="179937"/>
                    <a:pt x="546100" y="72882"/>
                  </a:cubicBezTo>
                  <a:cubicBezTo>
                    <a:pt x="521070" y="6688"/>
                    <a:pt x="420194" y="-155983"/>
                    <a:pt x="332211" y="0"/>
                  </a:cubicBezTo>
                  <a:cubicBezTo>
                    <a:pt x="241194" y="50637"/>
                    <a:pt x="84949" y="531100"/>
                    <a:pt x="0" y="261685"/>
                  </a:cubicBezTo>
                  <a:close/>
                </a:path>
              </a:pathLst>
            </a:custGeom>
            <a:gradFill>
              <a:gsLst>
                <a:gs pos="77000">
                  <a:schemeClr val="accent1">
                    <a:lumMod val="60000"/>
                    <a:lumOff val="40000"/>
                    <a:alpha val="12000"/>
                  </a:schemeClr>
                </a:gs>
                <a:gs pos="50000">
                  <a:schemeClr val="accent1"/>
                </a:gs>
                <a:gs pos="0">
                  <a:schemeClr val="accent1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76200"/>
            <a:ext cx="6858000" cy="1143000"/>
          </a:xfrm>
        </p:spPr>
        <p:txBody>
          <a:bodyPr/>
          <a:lstStyle>
            <a:lvl1pPr>
              <a:defRPr b="1">
                <a:solidFill>
                  <a:sysClr val="windowText" lastClr="000000"/>
                </a:solidFill>
                <a:effectLst>
                  <a:reflection blurRad="6350" stA="55000" endA="300" endPos="45500" dir="5400000" sy="-100000" algn="bl" rotWithShape="0"/>
                </a:effectLst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1200" y="1600200"/>
            <a:ext cx="6934200" cy="4525963"/>
          </a:xfrm>
        </p:spPr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  <a:lvl2pPr>
              <a:defRPr>
                <a:latin typeface="Arial" pitchFamily="34" charset="0"/>
                <a:cs typeface="Arial" pitchFamily="34" charset="0"/>
              </a:defRPr>
            </a:lvl2pPr>
            <a:lvl3pPr>
              <a:defRPr>
                <a:latin typeface="Arial" pitchFamily="34" charset="0"/>
                <a:cs typeface="Arial" pitchFamily="34" charset="0"/>
              </a:defRPr>
            </a:lvl3pPr>
            <a:lvl4pPr>
              <a:defRPr>
                <a:latin typeface="Arial" pitchFamily="34" charset="0"/>
                <a:cs typeface="Arial" pitchFamily="34" charset="0"/>
              </a:defRPr>
            </a:lvl4pPr>
            <a:lvl5pPr>
              <a:defRPr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384F36F2-F415-4B51-9B59-E20CEA74F86E}" type="datetimeFigureOut">
              <a:rPr lang="en-US"/>
              <a:pPr>
                <a:defRPr/>
              </a:pPr>
              <a:t>10/14/11</a:t>
            </a:fld>
            <a:endParaRPr lang="en-US"/>
          </a:p>
        </p:txBody>
      </p:sp>
      <p:sp>
        <p:nvSpPr>
          <p:cNvPr id="11" name="Footer Placeholder 4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678FA08E-21B4-4087-B890-166CD5F3CD6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 userDrawn="1"/>
        </p:nvSpPr>
        <p:spPr>
          <a:xfrm>
            <a:off x="-12700" y="-12700"/>
            <a:ext cx="9156700" cy="1689100"/>
          </a:xfrm>
          <a:custGeom>
            <a:avLst/>
            <a:gdLst>
              <a:gd name="connsiteX0" fmla="*/ 0 w 889000"/>
              <a:gd name="connsiteY0" fmla="*/ 0 h 114300"/>
              <a:gd name="connsiteX1" fmla="*/ 889000 w 889000"/>
              <a:gd name="connsiteY1" fmla="*/ 0 h 114300"/>
              <a:gd name="connsiteX2" fmla="*/ 889000 w 889000"/>
              <a:gd name="connsiteY2" fmla="*/ 114300 h 114300"/>
              <a:gd name="connsiteX3" fmla="*/ 0 w 889000"/>
              <a:gd name="connsiteY3" fmla="*/ 114300 h 114300"/>
              <a:gd name="connsiteX4" fmla="*/ 0 w 889000"/>
              <a:gd name="connsiteY4" fmla="*/ 0 h 114300"/>
              <a:gd name="connsiteX0" fmla="*/ 0 w 889000"/>
              <a:gd name="connsiteY0" fmla="*/ 0 h 114300"/>
              <a:gd name="connsiteX1" fmla="*/ 889000 w 889000"/>
              <a:gd name="connsiteY1" fmla="*/ 0 h 114300"/>
              <a:gd name="connsiteX2" fmla="*/ 889000 w 889000"/>
              <a:gd name="connsiteY2" fmla="*/ 114300 h 114300"/>
              <a:gd name="connsiteX3" fmla="*/ 0 w 889000"/>
              <a:gd name="connsiteY3" fmla="*/ 114300 h 114300"/>
              <a:gd name="connsiteX4" fmla="*/ 0 w 889000"/>
              <a:gd name="connsiteY4" fmla="*/ 0 h 114300"/>
              <a:gd name="connsiteX0" fmla="*/ 0 w 889000"/>
              <a:gd name="connsiteY0" fmla="*/ 0 h 114300"/>
              <a:gd name="connsiteX1" fmla="*/ 889000 w 889000"/>
              <a:gd name="connsiteY1" fmla="*/ 0 h 114300"/>
              <a:gd name="connsiteX2" fmla="*/ 889000 w 889000"/>
              <a:gd name="connsiteY2" fmla="*/ 114300 h 114300"/>
              <a:gd name="connsiteX3" fmla="*/ 0 w 889000"/>
              <a:gd name="connsiteY3" fmla="*/ 114300 h 114300"/>
              <a:gd name="connsiteX4" fmla="*/ 0 w 889000"/>
              <a:gd name="connsiteY4" fmla="*/ 0 h 114300"/>
              <a:gd name="connsiteX0" fmla="*/ 0 w 889000"/>
              <a:gd name="connsiteY0" fmla="*/ 0 h 114300"/>
              <a:gd name="connsiteX1" fmla="*/ 889000 w 889000"/>
              <a:gd name="connsiteY1" fmla="*/ 0 h 114300"/>
              <a:gd name="connsiteX2" fmla="*/ 889000 w 889000"/>
              <a:gd name="connsiteY2" fmla="*/ 114300 h 114300"/>
              <a:gd name="connsiteX3" fmla="*/ 0 w 889000"/>
              <a:gd name="connsiteY3" fmla="*/ 114300 h 114300"/>
              <a:gd name="connsiteX4" fmla="*/ 0 w 889000"/>
              <a:gd name="connsiteY4" fmla="*/ 0 h 114300"/>
              <a:gd name="connsiteX0" fmla="*/ 0 w 889000"/>
              <a:gd name="connsiteY0" fmla="*/ 0 h 114300"/>
              <a:gd name="connsiteX1" fmla="*/ 889000 w 889000"/>
              <a:gd name="connsiteY1" fmla="*/ 0 h 114300"/>
              <a:gd name="connsiteX2" fmla="*/ 889000 w 889000"/>
              <a:gd name="connsiteY2" fmla="*/ 114300 h 114300"/>
              <a:gd name="connsiteX3" fmla="*/ 0 w 889000"/>
              <a:gd name="connsiteY3" fmla="*/ 83362 h 114300"/>
              <a:gd name="connsiteX4" fmla="*/ 0 w 889000"/>
              <a:gd name="connsiteY4" fmla="*/ 0 h 114300"/>
              <a:gd name="connsiteX0" fmla="*/ 0 w 889000"/>
              <a:gd name="connsiteY0" fmla="*/ 0 h 114300"/>
              <a:gd name="connsiteX1" fmla="*/ 889000 w 889000"/>
              <a:gd name="connsiteY1" fmla="*/ 0 h 114300"/>
              <a:gd name="connsiteX2" fmla="*/ 889000 w 889000"/>
              <a:gd name="connsiteY2" fmla="*/ 114300 h 114300"/>
              <a:gd name="connsiteX3" fmla="*/ 0 w 889000"/>
              <a:gd name="connsiteY3" fmla="*/ 83362 h 114300"/>
              <a:gd name="connsiteX4" fmla="*/ 0 w 889000"/>
              <a:gd name="connsiteY4" fmla="*/ 0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9000" h="114300">
                <a:moveTo>
                  <a:pt x="0" y="0"/>
                </a:moveTo>
                <a:lnTo>
                  <a:pt x="889000" y="0"/>
                </a:lnTo>
                <a:lnTo>
                  <a:pt x="889000" y="114300"/>
                </a:lnTo>
                <a:cubicBezTo>
                  <a:pt x="592667" y="114300"/>
                  <a:pt x="256876" y="57580"/>
                  <a:pt x="0" y="83362"/>
                </a:cubicBez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Freeform 4"/>
          <p:cNvSpPr/>
          <p:nvPr userDrawn="1"/>
        </p:nvSpPr>
        <p:spPr>
          <a:xfrm flipH="1">
            <a:off x="0" y="1219200"/>
            <a:ext cx="9170988" cy="457200"/>
          </a:xfrm>
          <a:custGeom>
            <a:avLst/>
            <a:gdLst>
              <a:gd name="connsiteX0" fmla="*/ 0 w 546100"/>
              <a:gd name="connsiteY0" fmla="*/ 0 h 228600"/>
              <a:gd name="connsiteX1" fmla="*/ 0 w 546100"/>
              <a:gd name="connsiteY1" fmla="*/ 228600 h 228600"/>
              <a:gd name="connsiteX2" fmla="*/ 546100 w 546100"/>
              <a:gd name="connsiteY2" fmla="*/ 228600 h 228600"/>
              <a:gd name="connsiteX3" fmla="*/ 546100 w 546100"/>
              <a:gd name="connsiteY3" fmla="*/ 12700 h 228600"/>
              <a:gd name="connsiteX4" fmla="*/ 0 w 546100"/>
              <a:gd name="connsiteY4" fmla="*/ 0 h 228600"/>
              <a:gd name="connsiteX0" fmla="*/ 0 w 546100"/>
              <a:gd name="connsiteY0" fmla="*/ 0 h 228600"/>
              <a:gd name="connsiteX1" fmla="*/ 0 w 546100"/>
              <a:gd name="connsiteY1" fmla="*/ 228600 h 228600"/>
              <a:gd name="connsiteX2" fmla="*/ 546100 w 546100"/>
              <a:gd name="connsiteY2" fmla="*/ 228600 h 228600"/>
              <a:gd name="connsiteX3" fmla="*/ 546100 w 546100"/>
              <a:gd name="connsiteY3" fmla="*/ 12700 h 228600"/>
              <a:gd name="connsiteX4" fmla="*/ 0 w 546100"/>
              <a:gd name="connsiteY4" fmla="*/ 0 h 228600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374161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374161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374161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374161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374161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374161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374161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57638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57638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57638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57638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57638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57638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57638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57638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391372 w 546100"/>
              <a:gd name="connsiteY2" fmla="*/ 17585 h 374161"/>
              <a:gd name="connsiteX3" fmla="*/ 546100 w 546100"/>
              <a:gd name="connsiteY3" fmla="*/ 57638 h 374161"/>
              <a:gd name="connsiteX4" fmla="*/ 546100 w 546100"/>
              <a:gd name="connsiteY4" fmla="*/ 0 h 374161"/>
              <a:gd name="connsiteX5" fmla="*/ 0 w 546100"/>
              <a:gd name="connsiteY5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391372 w 546100"/>
              <a:gd name="connsiteY2" fmla="*/ 17585 h 374161"/>
              <a:gd name="connsiteX3" fmla="*/ 546100 w 546100"/>
              <a:gd name="connsiteY3" fmla="*/ 57638 h 374161"/>
              <a:gd name="connsiteX4" fmla="*/ 546100 w 546100"/>
              <a:gd name="connsiteY4" fmla="*/ 0 h 374161"/>
              <a:gd name="connsiteX5" fmla="*/ 0 w 546100"/>
              <a:gd name="connsiteY5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391372 w 546100"/>
              <a:gd name="connsiteY2" fmla="*/ 17585 h 374161"/>
              <a:gd name="connsiteX3" fmla="*/ 546100 w 546100"/>
              <a:gd name="connsiteY3" fmla="*/ 57638 h 374161"/>
              <a:gd name="connsiteX4" fmla="*/ 546100 w 546100"/>
              <a:gd name="connsiteY4" fmla="*/ 0 h 374161"/>
              <a:gd name="connsiteX5" fmla="*/ 0 w 546100"/>
              <a:gd name="connsiteY5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391372 w 546100"/>
              <a:gd name="connsiteY2" fmla="*/ 17585 h 374161"/>
              <a:gd name="connsiteX3" fmla="*/ 546100 w 546100"/>
              <a:gd name="connsiteY3" fmla="*/ 57638 h 374161"/>
              <a:gd name="connsiteX4" fmla="*/ 546100 w 546100"/>
              <a:gd name="connsiteY4" fmla="*/ 0 h 374161"/>
              <a:gd name="connsiteX5" fmla="*/ 0 w 546100"/>
              <a:gd name="connsiteY5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391372 w 546100"/>
              <a:gd name="connsiteY2" fmla="*/ 17585 h 374161"/>
              <a:gd name="connsiteX3" fmla="*/ 546100 w 546100"/>
              <a:gd name="connsiteY3" fmla="*/ 57638 h 374161"/>
              <a:gd name="connsiteX4" fmla="*/ 546100 w 546100"/>
              <a:gd name="connsiteY4" fmla="*/ 0 h 374161"/>
              <a:gd name="connsiteX5" fmla="*/ 0 w 546100"/>
              <a:gd name="connsiteY5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341313 w 546100"/>
              <a:gd name="connsiteY2" fmla="*/ 17585 h 374161"/>
              <a:gd name="connsiteX3" fmla="*/ 546100 w 546100"/>
              <a:gd name="connsiteY3" fmla="*/ 57638 h 374161"/>
              <a:gd name="connsiteX4" fmla="*/ 546100 w 546100"/>
              <a:gd name="connsiteY4" fmla="*/ 0 h 374161"/>
              <a:gd name="connsiteX5" fmla="*/ 0 w 546100"/>
              <a:gd name="connsiteY5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341313 w 546100"/>
              <a:gd name="connsiteY2" fmla="*/ 17585 h 374161"/>
              <a:gd name="connsiteX3" fmla="*/ 546100 w 546100"/>
              <a:gd name="connsiteY3" fmla="*/ 57638 h 374161"/>
              <a:gd name="connsiteX4" fmla="*/ 546100 w 546100"/>
              <a:gd name="connsiteY4" fmla="*/ 0 h 374161"/>
              <a:gd name="connsiteX5" fmla="*/ 0 w 546100"/>
              <a:gd name="connsiteY5" fmla="*/ 145561 h 374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46100" h="374161">
                <a:moveTo>
                  <a:pt x="0" y="145561"/>
                </a:moveTo>
                <a:lnTo>
                  <a:pt x="0" y="374161"/>
                </a:lnTo>
                <a:cubicBezTo>
                  <a:pt x="122114" y="599017"/>
                  <a:pt x="204030" y="175847"/>
                  <a:pt x="341313" y="17585"/>
                </a:cubicBezTo>
                <a:cubicBezTo>
                  <a:pt x="480114" y="-87923"/>
                  <a:pt x="520312" y="60569"/>
                  <a:pt x="546100" y="57638"/>
                </a:cubicBezTo>
                <a:lnTo>
                  <a:pt x="546100" y="0"/>
                </a:lnTo>
                <a:cubicBezTo>
                  <a:pt x="372410" y="-378069"/>
                  <a:pt x="139559" y="506046"/>
                  <a:pt x="0" y="145561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0"/>
                  <a:alpha val="50000"/>
                </a:schemeClr>
              </a:gs>
              <a:gs pos="50000">
                <a:schemeClr val="accent1">
                  <a:lumMod val="5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Freeform 5"/>
          <p:cNvSpPr/>
          <p:nvPr userDrawn="1"/>
        </p:nvSpPr>
        <p:spPr>
          <a:xfrm flipH="1">
            <a:off x="0" y="1237344"/>
            <a:ext cx="9144000" cy="692856"/>
          </a:xfrm>
          <a:custGeom>
            <a:avLst/>
            <a:gdLst>
              <a:gd name="connsiteX0" fmla="*/ 0 w 546100"/>
              <a:gd name="connsiteY0" fmla="*/ 0 h 228600"/>
              <a:gd name="connsiteX1" fmla="*/ 0 w 546100"/>
              <a:gd name="connsiteY1" fmla="*/ 228600 h 228600"/>
              <a:gd name="connsiteX2" fmla="*/ 546100 w 546100"/>
              <a:gd name="connsiteY2" fmla="*/ 228600 h 228600"/>
              <a:gd name="connsiteX3" fmla="*/ 546100 w 546100"/>
              <a:gd name="connsiteY3" fmla="*/ 12700 h 228600"/>
              <a:gd name="connsiteX4" fmla="*/ 0 w 546100"/>
              <a:gd name="connsiteY4" fmla="*/ 0 h 228600"/>
              <a:gd name="connsiteX0" fmla="*/ 0 w 546100"/>
              <a:gd name="connsiteY0" fmla="*/ 0 h 228600"/>
              <a:gd name="connsiteX1" fmla="*/ 0 w 546100"/>
              <a:gd name="connsiteY1" fmla="*/ 228600 h 228600"/>
              <a:gd name="connsiteX2" fmla="*/ 546100 w 546100"/>
              <a:gd name="connsiteY2" fmla="*/ 228600 h 228600"/>
              <a:gd name="connsiteX3" fmla="*/ 546100 w 546100"/>
              <a:gd name="connsiteY3" fmla="*/ 12700 h 228600"/>
              <a:gd name="connsiteX4" fmla="*/ 0 w 546100"/>
              <a:gd name="connsiteY4" fmla="*/ 0 h 228600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374161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374161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374161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374161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374161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374161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374161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57638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57638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57638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57638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57638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57638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57638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57638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391372 w 546100"/>
              <a:gd name="connsiteY2" fmla="*/ 17585 h 374161"/>
              <a:gd name="connsiteX3" fmla="*/ 546100 w 546100"/>
              <a:gd name="connsiteY3" fmla="*/ 57638 h 374161"/>
              <a:gd name="connsiteX4" fmla="*/ 546100 w 546100"/>
              <a:gd name="connsiteY4" fmla="*/ 0 h 374161"/>
              <a:gd name="connsiteX5" fmla="*/ 0 w 546100"/>
              <a:gd name="connsiteY5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391372 w 546100"/>
              <a:gd name="connsiteY2" fmla="*/ 17585 h 374161"/>
              <a:gd name="connsiteX3" fmla="*/ 546100 w 546100"/>
              <a:gd name="connsiteY3" fmla="*/ 57638 h 374161"/>
              <a:gd name="connsiteX4" fmla="*/ 546100 w 546100"/>
              <a:gd name="connsiteY4" fmla="*/ 0 h 374161"/>
              <a:gd name="connsiteX5" fmla="*/ 0 w 546100"/>
              <a:gd name="connsiteY5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391372 w 546100"/>
              <a:gd name="connsiteY2" fmla="*/ 17585 h 374161"/>
              <a:gd name="connsiteX3" fmla="*/ 546100 w 546100"/>
              <a:gd name="connsiteY3" fmla="*/ 57638 h 374161"/>
              <a:gd name="connsiteX4" fmla="*/ 546100 w 546100"/>
              <a:gd name="connsiteY4" fmla="*/ 0 h 374161"/>
              <a:gd name="connsiteX5" fmla="*/ 0 w 546100"/>
              <a:gd name="connsiteY5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391372 w 546100"/>
              <a:gd name="connsiteY2" fmla="*/ 17585 h 374161"/>
              <a:gd name="connsiteX3" fmla="*/ 546100 w 546100"/>
              <a:gd name="connsiteY3" fmla="*/ 57638 h 374161"/>
              <a:gd name="connsiteX4" fmla="*/ 546100 w 546100"/>
              <a:gd name="connsiteY4" fmla="*/ 0 h 374161"/>
              <a:gd name="connsiteX5" fmla="*/ 0 w 546100"/>
              <a:gd name="connsiteY5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391372 w 546100"/>
              <a:gd name="connsiteY2" fmla="*/ 17585 h 374161"/>
              <a:gd name="connsiteX3" fmla="*/ 546100 w 546100"/>
              <a:gd name="connsiteY3" fmla="*/ 57638 h 374161"/>
              <a:gd name="connsiteX4" fmla="*/ 546100 w 546100"/>
              <a:gd name="connsiteY4" fmla="*/ 0 h 374161"/>
              <a:gd name="connsiteX5" fmla="*/ 0 w 546100"/>
              <a:gd name="connsiteY5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341313 w 546100"/>
              <a:gd name="connsiteY2" fmla="*/ 17585 h 374161"/>
              <a:gd name="connsiteX3" fmla="*/ 546100 w 546100"/>
              <a:gd name="connsiteY3" fmla="*/ 57638 h 374161"/>
              <a:gd name="connsiteX4" fmla="*/ 546100 w 546100"/>
              <a:gd name="connsiteY4" fmla="*/ 0 h 374161"/>
              <a:gd name="connsiteX5" fmla="*/ 0 w 546100"/>
              <a:gd name="connsiteY5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341313 w 546100"/>
              <a:gd name="connsiteY2" fmla="*/ 17585 h 374161"/>
              <a:gd name="connsiteX3" fmla="*/ 546100 w 546100"/>
              <a:gd name="connsiteY3" fmla="*/ 57638 h 374161"/>
              <a:gd name="connsiteX4" fmla="*/ 546100 w 546100"/>
              <a:gd name="connsiteY4" fmla="*/ 0 h 374161"/>
              <a:gd name="connsiteX5" fmla="*/ 0 w 546100"/>
              <a:gd name="connsiteY5" fmla="*/ 145561 h 374161"/>
              <a:gd name="connsiteX0" fmla="*/ 0 w 546100"/>
              <a:gd name="connsiteY0" fmla="*/ 145561 h 479669"/>
              <a:gd name="connsiteX1" fmla="*/ 0 w 546100"/>
              <a:gd name="connsiteY1" fmla="*/ 479669 h 479669"/>
              <a:gd name="connsiteX2" fmla="*/ 341313 w 546100"/>
              <a:gd name="connsiteY2" fmla="*/ 17585 h 479669"/>
              <a:gd name="connsiteX3" fmla="*/ 546100 w 546100"/>
              <a:gd name="connsiteY3" fmla="*/ 57638 h 479669"/>
              <a:gd name="connsiteX4" fmla="*/ 546100 w 546100"/>
              <a:gd name="connsiteY4" fmla="*/ 0 h 479669"/>
              <a:gd name="connsiteX5" fmla="*/ 0 w 546100"/>
              <a:gd name="connsiteY5" fmla="*/ 145561 h 479669"/>
              <a:gd name="connsiteX0" fmla="*/ 0 w 546100"/>
              <a:gd name="connsiteY0" fmla="*/ 145561 h 479669"/>
              <a:gd name="connsiteX1" fmla="*/ 0 w 546100"/>
              <a:gd name="connsiteY1" fmla="*/ 479669 h 479669"/>
              <a:gd name="connsiteX2" fmla="*/ 341313 w 546100"/>
              <a:gd name="connsiteY2" fmla="*/ 17585 h 479669"/>
              <a:gd name="connsiteX3" fmla="*/ 546100 w 546100"/>
              <a:gd name="connsiteY3" fmla="*/ 57638 h 479669"/>
              <a:gd name="connsiteX4" fmla="*/ 546100 w 546100"/>
              <a:gd name="connsiteY4" fmla="*/ 0 h 479669"/>
              <a:gd name="connsiteX5" fmla="*/ 0 w 546100"/>
              <a:gd name="connsiteY5" fmla="*/ 145561 h 479669"/>
              <a:gd name="connsiteX0" fmla="*/ 0 w 546100"/>
              <a:gd name="connsiteY0" fmla="*/ 145561 h 479669"/>
              <a:gd name="connsiteX1" fmla="*/ 0 w 546100"/>
              <a:gd name="connsiteY1" fmla="*/ 479669 h 479669"/>
              <a:gd name="connsiteX2" fmla="*/ 341313 w 546100"/>
              <a:gd name="connsiteY2" fmla="*/ 17585 h 479669"/>
              <a:gd name="connsiteX3" fmla="*/ 546100 w 546100"/>
              <a:gd name="connsiteY3" fmla="*/ 57638 h 479669"/>
              <a:gd name="connsiteX4" fmla="*/ 546100 w 546100"/>
              <a:gd name="connsiteY4" fmla="*/ 0 h 479669"/>
              <a:gd name="connsiteX5" fmla="*/ 0 w 546100"/>
              <a:gd name="connsiteY5" fmla="*/ 145561 h 479669"/>
              <a:gd name="connsiteX0" fmla="*/ 0 w 546100"/>
              <a:gd name="connsiteY0" fmla="*/ 145561 h 479669"/>
              <a:gd name="connsiteX1" fmla="*/ 0 w 546100"/>
              <a:gd name="connsiteY1" fmla="*/ 479669 h 479669"/>
              <a:gd name="connsiteX2" fmla="*/ 341313 w 546100"/>
              <a:gd name="connsiteY2" fmla="*/ 17585 h 479669"/>
              <a:gd name="connsiteX3" fmla="*/ 546100 w 546100"/>
              <a:gd name="connsiteY3" fmla="*/ 426915 h 479669"/>
              <a:gd name="connsiteX4" fmla="*/ 546100 w 546100"/>
              <a:gd name="connsiteY4" fmla="*/ 0 h 479669"/>
              <a:gd name="connsiteX5" fmla="*/ 0 w 546100"/>
              <a:gd name="connsiteY5" fmla="*/ 145561 h 479669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41313 w 546100"/>
              <a:gd name="connsiteY2" fmla="*/ 175846 h 637930"/>
              <a:gd name="connsiteX3" fmla="*/ 546100 w 546100"/>
              <a:gd name="connsiteY3" fmla="*/ 585176 h 637930"/>
              <a:gd name="connsiteX4" fmla="*/ 546100 w 546100"/>
              <a:gd name="connsiteY4" fmla="*/ 0 h 637930"/>
              <a:gd name="connsiteX5" fmla="*/ 0 w 546100"/>
              <a:gd name="connsiteY5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41313 w 546100"/>
              <a:gd name="connsiteY2" fmla="*/ 175846 h 637930"/>
              <a:gd name="connsiteX3" fmla="*/ 546100 w 546100"/>
              <a:gd name="connsiteY3" fmla="*/ 585176 h 637930"/>
              <a:gd name="connsiteX4" fmla="*/ 546100 w 546100"/>
              <a:gd name="connsiteY4" fmla="*/ 0 h 637930"/>
              <a:gd name="connsiteX5" fmla="*/ 0 w 546100"/>
              <a:gd name="connsiteY5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41313 w 546100"/>
              <a:gd name="connsiteY2" fmla="*/ 175846 h 637930"/>
              <a:gd name="connsiteX3" fmla="*/ 546100 w 546100"/>
              <a:gd name="connsiteY3" fmla="*/ 163146 h 637930"/>
              <a:gd name="connsiteX4" fmla="*/ 546100 w 546100"/>
              <a:gd name="connsiteY4" fmla="*/ 0 h 637930"/>
              <a:gd name="connsiteX5" fmla="*/ 0 w 546100"/>
              <a:gd name="connsiteY5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41313 w 546100"/>
              <a:gd name="connsiteY2" fmla="*/ 175846 h 637930"/>
              <a:gd name="connsiteX3" fmla="*/ 546100 w 546100"/>
              <a:gd name="connsiteY3" fmla="*/ 163146 h 637930"/>
              <a:gd name="connsiteX4" fmla="*/ 546100 w 546100"/>
              <a:gd name="connsiteY4" fmla="*/ 0 h 637930"/>
              <a:gd name="connsiteX5" fmla="*/ 0 w 546100"/>
              <a:gd name="connsiteY5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41313 w 546100"/>
              <a:gd name="connsiteY2" fmla="*/ 175846 h 637930"/>
              <a:gd name="connsiteX3" fmla="*/ 546100 w 546100"/>
              <a:gd name="connsiteY3" fmla="*/ 163146 h 637930"/>
              <a:gd name="connsiteX4" fmla="*/ 546100 w 546100"/>
              <a:gd name="connsiteY4" fmla="*/ 0 h 637930"/>
              <a:gd name="connsiteX5" fmla="*/ 0 w 546100"/>
              <a:gd name="connsiteY5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04906 w 546100"/>
              <a:gd name="connsiteY2" fmla="*/ 175846 h 637930"/>
              <a:gd name="connsiteX3" fmla="*/ 546100 w 546100"/>
              <a:gd name="connsiteY3" fmla="*/ 163146 h 637930"/>
              <a:gd name="connsiteX4" fmla="*/ 546100 w 546100"/>
              <a:gd name="connsiteY4" fmla="*/ 0 h 637930"/>
              <a:gd name="connsiteX5" fmla="*/ 0 w 546100"/>
              <a:gd name="connsiteY5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04906 w 546100"/>
              <a:gd name="connsiteY2" fmla="*/ 175846 h 637930"/>
              <a:gd name="connsiteX3" fmla="*/ 546100 w 546100"/>
              <a:gd name="connsiteY3" fmla="*/ 163146 h 637930"/>
              <a:gd name="connsiteX4" fmla="*/ 546100 w 546100"/>
              <a:gd name="connsiteY4" fmla="*/ 0 h 637930"/>
              <a:gd name="connsiteX5" fmla="*/ 0 w 546100"/>
              <a:gd name="connsiteY5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04906 w 546100"/>
              <a:gd name="connsiteY2" fmla="*/ 175846 h 637930"/>
              <a:gd name="connsiteX3" fmla="*/ 546100 w 546100"/>
              <a:gd name="connsiteY3" fmla="*/ 163146 h 637930"/>
              <a:gd name="connsiteX4" fmla="*/ 546100 w 546100"/>
              <a:gd name="connsiteY4" fmla="*/ 0 h 637930"/>
              <a:gd name="connsiteX5" fmla="*/ 0 w 546100"/>
              <a:gd name="connsiteY5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04906 w 546100"/>
              <a:gd name="connsiteY2" fmla="*/ 175846 h 637930"/>
              <a:gd name="connsiteX3" fmla="*/ 546100 w 546100"/>
              <a:gd name="connsiteY3" fmla="*/ 163146 h 637930"/>
              <a:gd name="connsiteX4" fmla="*/ 546100 w 546100"/>
              <a:gd name="connsiteY4" fmla="*/ 0 h 637930"/>
              <a:gd name="connsiteX5" fmla="*/ 0 w 546100"/>
              <a:gd name="connsiteY5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04906 w 546100"/>
              <a:gd name="connsiteY2" fmla="*/ 175846 h 637930"/>
              <a:gd name="connsiteX3" fmla="*/ 546100 w 546100"/>
              <a:gd name="connsiteY3" fmla="*/ 163146 h 637930"/>
              <a:gd name="connsiteX4" fmla="*/ 546100 w 546100"/>
              <a:gd name="connsiteY4" fmla="*/ 0 h 637930"/>
              <a:gd name="connsiteX5" fmla="*/ 0 w 546100"/>
              <a:gd name="connsiteY5" fmla="*/ 303822 h 637930"/>
              <a:gd name="connsiteX0" fmla="*/ 0 w 546100"/>
              <a:gd name="connsiteY0" fmla="*/ 177406 h 511514"/>
              <a:gd name="connsiteX1" fmla="*/ 0 w 546100"/>
              <a:gd name="connsiteY1" fmla="*/ 511514 h 511514"/>
              <a:gd name="connsiteX2" fmla="*/ 304906 w 546100"/>
              <a:gd name="connsiteY2" fmla="*/ 49430 h 511514"/>
              <a:gd name="connsiteX3" fmla="*/ 546100 w 546100"/>
              <a:gd name="connsiteY3" fmla="*/ 36730 h 511514"/>
              <a:gd name="connsiteX4" fmla="*/ 546100 w 546100"/>
              <a:gd name="connsiteY4" fmla="*/ 0 h 511514"/>
              <a:gd name="connsiteX5" fmla="*/ 0 w 546100"/>
              <a:gd name="connsiteY5" fmla="*/ 177406 h 511514"/>
              <a:gd name="connsiteX0" fmla="*/ 0 w 546100"/>
              <a:gd name="connsiteY0" fmla="*/ 177406 h 1875164"/>
              <a:gd name="connsiteX1" fmla="*/ 0 w 546100"/>
              <a:gd name="connsiteY1" fmla="*/ 511514 h 1875164"/>
              <a:gd name="connsiteX2" fmla="*/ 304906 w 546100"/>
              <a:gd name="connsiteY2" fmla="*/ 49430 h 1875164"/>
              <a:gd name="connsiteX3" fmla="*/ 546100 w 546100"/>
              <a:gd name="connsiteY3" fmla="*/ 36730 h 1875164"/>
              <a:gd name="connsiteX4" fmla="*/ 546100 w 546100"/>
              <a:gd name="connsiteY4" fmla="*/ 0 h 1875164"/>
              <a:gd name="connsiteX5" fmla="*/ 295804 w 546100"/>
              <a:gd name="connsiteY5" fmla="*/ 1875164 h 1875164"/>
              <a:gd name="connsiteX6" fmla="*/ 0 w 546100"/>
              <a:gd name="connsiteY6" fmla="*/ 177406 h 1875164"/>
              <a:gd name="connsiteX0" fmla="*/ 0 w 546100"/>
              <a:gd name="connsiteY0" fmla="*/ 261685 h 595793"/>
              <a:gd name="connsiteX1" fmla="*/ 0 w 546100"/>
              <a:gd name="connsiteY1" fmla="*/ 595793 h 595793"/>
              <a:gd name="connsiteX2" fmla="*/ 304906 w 546100"/>
              <a:gd name="connsiteY2" fmla="*/ 133709 h 595793"/>
              <a:gd name="connsiteX3" fmla="*/ 546100 w 546100"/>
              <a:gd name="connsiteY3" fmla="*/ 121009 h 595793"/>
              <a:gd name="connsiteX4" fmla="*/ 546100 w 546100"/>
              <a:gd name="connsiteY4" fmla="*/ 84279 h 595793"/>
              <a:gd name="connsiteX5" fmla="*/ 332211 w 546100"/>
              <a:gd name="connsiteY5" fmla="*/ 0 h 595793"/>
              <a:gd name="connsiteX6" fmla="*/ 0 w 546100"/>
              <a:gd name="connsiteY6" fmla="*/ 261685 h 595793"/>
              <a:gd name="connsiteX0" fmla="*/ 0 w 546100"/>
              <a:gd name="connsiteY0" fmla="*/ 261685 h 595793"/>
              <a:gd name="connsiteX1" fmla="*/ 0 w 546100"/>
              <a:gd name="connsiteY1" fmla="*/ 595793 h 595793"/>
              <a:gd name="connsiteX2" fmla="*/ 304906 w 546100"/>
              <a:gd name="connsiteY2" fmla="*/ 133709 h 595793"/>
              <a:gd name="connsiteX3" fmla="*/ 546100 w 546100"/>
              <a:gd name="connsiteY3" fmla="*/ 121009 h 595793"/>
              <a:gd name="connsiteX4" fmla="*/ 546100 w 546100"/>
              <a:gd name="connsiteY4" fmla="*/ 84279 h 595793"/>
              <a:gd name="connsiteX5" fmla="*/ 332211 w 546100"/>
              <a:gd name="connsiteY5" fmla="*/ 0 h 595793"/>
              <a:gd name="connsiteX6" fmla="*/ 0 w 546100"/>
              <a:gd name="connsiteY6" fmla="*/ 261685 h 595793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04906 w 546100"/>
              <a:gd name="connsiteY2" fmla="*/ 175846 h 637930"/>
              <a:gd name="connsiteX3" fmla="*/ 546100 w 546100"/>
              <a:gd name="connsiteY3" fmla="*/ 163146 h 637930"/>
              <a:gd name="connsiteX4" fmla="*/ 546100 w 546100"/>
              <a:gd name="connsiteY4" fmla="*/ 0 h 637930"/>
              <a:gd name="connsiteX5" fmla="*/ 332211 w 546100"/>
              <a:gd name="connsiteY5" fmla="*/ 42137 h 637930"/>
              <a:gd name="connsiteX6" fmla="*/ 0 w 546100"/>
              <a:gd name="connsiteY6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04906 w 546100"/>
              <a:gd name="connsiteY2" fmla="*/ 175846 h 637930"/>
              <a:gd name="connsiteX3" fmla="*/ 546100 w 546100"/>
              <a:gd name="connsiteY3" fmla="*/ 163146 h 637930"/>
              <a:gd name="connsiteX4" fmla="*/ 546100 w 546100"/>
              <a:gd name="connsiteY4" fmla="*/ 0 h 637930"/>
              <a:gd name="connsiteX5" fmla="*/ 332211 w 546100"/>
              <a:gd name="connsiteY5" fmla="*/ 42137 h 637930"/>
              <a:gd name="connsiteX6" fmla="*/ 0 w 546100"/>
              <a:gd name="connsiteY6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04906 w 546100"/>
              <a:gd name="connsiteY2" fmla="*/ 175846 h 637930"/>
              <a:gd name="connsiteX3" fmla="*/ 546100 w 546100"/>
              <a:gd name="connsiteY3" fmla="*/ 163146 h 637930"/>
              <a:gd name="connsiteX4" fmla="*/ 546100 w 546100"/>
              <a:gd name="connsiteY4" fmla="*/ 0 h 637930"/>
              <a:gd name="connsiteX5" fmla="*/ 332211 w 546100"/>
              <a:gd name="connsiteY5" fmla="*/ 42137 h 637930"/>
              <a:gd name="connsiteX6" fmla="*/ 0 w 546100"/>
              <a:gd name="connsiteY6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04906 w 546100"/>
              <a:gd name="connsiteY2" fmla="*/ 175846 h 637930"/>
              <a:gd name="connsiteX3" fmla="*/ 546100 w 546100"/>
              <a:gd name="connsiteY3" fmla="*/ 163146 h 637930"/>
              <a:gd name="connsiteX4" fmla="*/ 546100 w 546100"/>
              <a:gd name="connsiteY4" fmla="*/ 0 h 637930"/>
              <a:gd name="connsiteX5" fmla="*/ 332211 w 546100"/>
              <a:gd name="connsiteY5" fmla="*/ 42137 h 637930"/>
              <a:gd name="connsiteX6" fmla="*/ 0 w 546100"/>
              <a:gd name="connsiteY6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04906 w 546100"/>
              <a:gd name="connsiteY2" fmla="*/ 175846 h 637930"/>
              <a:gd name="connsiteX3" fmla="*/ 546100 w 546100"/>
              <a:gd name="connsiteY3" fmla="*/ 163146 h 637930"/>
              <a:gd name="connsiteX4" fmla="*/ 546100 w 546100"/>
              <a:gd name="connsiteY4" fmla="*/ 0 h 637930"/>
              <a:gd name="connsiteX5" fmla="*/ 332211 w 546100"/>
              <a:gd name="connsiteY5" fmla="*/ 42137 h 637930"/>
              <a:gd name="connsiteX6" fmla="*/ 0 w 546100"/>
              <a:gd name="connsiteY6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04906 w 546100"/>
              <a:gd name="connsiteY2" fmla="*/ 175846 h 637930"/>
              <a:gd name="connsiteX3" fmla="*/ 546100 w 546100"/>
              <a:gd name="connsiteY3" fmla="*/ 163146 h 637930"/>
              <a:gd name="connsiteX4" fmla="*/ 546100 w 546100"/>
              <a:gd name="connsiteY4" fmla="*/ 0 h 637930"/>
              <a:gd name="connsiteX5" fmla="*/ 332211 w 546100"/>
              <a:gd name="connsiteY5" fmla="*/ 42137 h 637930"/>
              <a:gd name="connsiteX6" fmla="*/ 0 w 546100"/>
              <a:gd name="connsiteY6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04906 w 546100"/>
              <a:gd name="connsiteY2" fmla="*/ 175846 h 637930"/>
              <a:gd name="connsiteX3" fmla="*/ 546100 w 546100"/>
              <a:gd name="connsiteY3" fmla="*/ 163146 h 637930"/>
              <a:gd name="connsiteX4" fmla="*/ 546100 w 546100"/>
              <a:gd name="connsiteY4" fmla="*/ 0 h 637930"/>
              <a:gd name="connsiteX5" fmla="*/ 332211 w 546100"/>
              <a:gd name="connsiteY5" fmla="*/ 42137 h 637930"/>
              <a:gd name="connsiteX6" fmla="*/ 0 w 546100"/>
              <a:gd name="connsiteY6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04906 w 546100"/>
              <a:gd name="connsiteY2" fmla="*/ 175846 h 637930"/>
              <a:gd name="connsiteX3" fmla="*/ 546100 w 546100"/>
              <a:gd name="connsiteY3" fmla="*/ 163146 h 637930"/>
              <a:gd name="connsiteX4" fmla="*/ 546100 w 546100"/>
              <a:gd name="connsiteY4" fmla="*/ 0 h 637930"/>
              <a:gd name="connsiteX5" fmla="*/ 332211 w 546100"/>
              <a:gd name="connsiteY5" fmla="*/ 42137 h 637930"/>
              <a:gd name="connsiteX6" fmla="*/ 0 w 546100"/>
              <a:gd name="connsiteY6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04906 w 546100"/>
              <a:gd name="connsiteY2" fmla="*/ 175846 h 637930"/>
              <a:gd name="connsiteX3" fmla="*/ 546100 w 546100"/>
              <a:gd name="connsiteY3" fmla="*/ 278165 h 637930"/>
              <a:gd name="connsiteX4" fmla="*/ 546100 w 546100"/>
              <a:gd name="connsiteY4" fmla="*/ 0 h 637930"/>
              <a:gd name="connsiteX5" fmla="*/ 332211 w 546100"/>
              <a:gd name="connsiteY5" fmla="*/ 42137 h 637930"/>
              <a:gd name="connsiteX6" fmla="*/ 0 w 546100"/>
              <a:gd name="connsiteY6" fmla="*/ 303822 h 637930"/>
              <a:gd name="connsiteX0" fmla="*/ 0 w 546100"/>
              <a:gd name="connsiteY0" fmla="*/ 261685 h 595793"/>
              <a:gd name="connsiteX1" fmla="*/ 0 w 546100"/>
              <a:gd name="connsiteY1" fmla="*/ 595793 h 595793"/>
              <a:gd name="connsiteX2" fmla="*/ 304906 w 546100"/>
              <a:gd name="connsiteY2" fmla="*/ 133709 h 595793"/>
              <a:gd name="connsiteX3" fmla="*/ 546100 w 546100"/>
              <a:gd name="connsiteY3" fmla="*/ 236028 h 595793"/>
              <a:gd name="connsiteX4" fmla="*/ 546100 w 546100"/>
              <a:gd name="connsiteY4" fmla="*/ 72882 h 595793"/>
              <a:gd name="connsiteX5" fmla="*/ 332211 w 546100"/>
              <a:gd name="connsiteY5" fmla="*/ 0 h 595793"/>
              <a:gd name="connsiteX6" fmla="*/ 0 w 546100"/>
              <a:gd name="connsiteY6" fmla="*/ 261685 h 595793"/>
              <a:gd name="connsiteX0" fmla="*/ 0 w 546100"/>
              <a:gd name="connsiteY0" fmla="*/ 261685 h 595793"/>
              <a:gd name="connsiteX1" fmla="*/ 0 w 546100"/>
              <a:gd name="connsiteY1" fmla="*/ 595793 h 595793"/>
              <a:gd name="connsiteX2" fmla="*/ 304906 w 546100"/>
              <a:gd name="connsiteY2" fmla="*/ 133709 h 595793"/>
              <a:gd name="connsiteX3" fmla="*/ 546100 w 546100"/>
              <a:gd name="connsiteY3" fmla="*/ 236028 h 595793"/>
              <a:gd name="connsiteX4" fmla="*/ 546100 w 546100"/>
              <a:gd name="connsiteY4" fmla="*/ 72882 h 595793"/>
              <a:gd name="connsiteX5" fmla="*/ 332211 w 546100"/>
              <a:gd name="connsiteY5" fmla="*/ 0 h 595793"/>
              <a:gd name="connsiteX6" fmla="*/ 0 w 546100"/>
              <a:gd name="connsiteY6" fmla="*/ 261685 h 595793"/>
              <a:gd name="connsiteX0" fmla="*/ 0 w 546100"/>
              <a:gd name="connsiteY0" fmla="*/ 261685 h 595793"/>
              <a:gd name="connsiteX1" fmla="*/ 0 w 546100"/>
              <a:gd name="connsiteY1" fmla="*/ 595793 h 595793"/>
              <a:gd name="connsiteX2" fmla="*/ 304906 w 546100"/>
              <a:gd name="connsiteY2" fmla="*/ 133709 h 595793"/>
              <a:gd name="connsiteX3" fmla="*/ 546100 w 546100"/>
              <a:gd name="connsiteY3" fmla="*/ 236028 h 595793"/>
              <a:gd name="connsiteX4" fmla="*/ 546100 w 546100"/>
              <a:gd name="connsiteY4" fmla="*/ 72882 h 595793"/>
              <a:gd name="connsiteX5" fmla="*/ 332211 w 546100"/>
              <a:gd name="connsiteY5" fmla="*/ 0 h 595793"/>
              <a:gd name="connsiteX6" fmla="*/ 0 w 546100"/>
              <a:gd name="connsiteY6" fmla="*/ 261685 h 5957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6100" h="595793">
                <a:moveTo>
                  <a:pt x="0" y="261685"/>
                </a:moveTo>
                <a:lnTo>
                  <a:pt x="0" y="595793"/>
                </a:lnTo>
                <a:cubicBezTo>
                  <a:pt x="123631" y="609634"/>
                  <a:pt x="167623" y="291971"/>
                  <a:pt x="304906" y="133709"/>
                </a:cubicBezTo>
                <a:cubicBezTo>
                  <a:pt x="463427" y="-94891"/>
                  <a:pt x="520312" y="238959"/>
                  <a:pt x="546100" y="236028"/>
                </a:cubicBezTo>
                <a:cubicBezTo>
                  <a:pt x="546100" y="223785"/>
                  <a:pt x="546858" y="179937"/>
                  <a:pt x="546100" y="72882"/>
                </a:cubicBezTo>
                <a:cubicBezTo>
                  <a:pt x="521070" y="6688"/>
                  <a:pt x="420194" y="-155983"/>
                  <a:pt x="332211" y="0"/>
                </a:cubicBezTo>
                <a:cubicBezTo>
                  <a:pt x="241194" y="50637"/>
                  <a:pt x="84949" y="531100"/>
                  <a:pt x="0" y="261685"/>
                </a:cubicBezTo>
                <a:close/>
              </a:path>
            </a:pathLst>
          </a:custGeom>
          <a:gradFill>
            <a:gsLst>
              <a:gs pos="100000">
                <a:schemeClr val="accent1">
                  <a:lumMod val="60000"/>
                  <a:lumOff val="40000"/>
                  <a:alpha val="21000"/>
                </a:schemeClr>
              </a:gs>
              <a:gs pos="50000">
                <a:schemeClr val="accent1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Freeform 6"/>
          <p:cNvSpPr/>
          <p:nvPr userDrawn="1"/>
        </p:nvSpPr>
        <p:spPr>
          <a:xfrm flipH="1">
            <a:off x="0" y="1331475"/>
            <a:ext cx="9144000" cy="789425"/>
          </a:xfrm>
          <a:custGeom>
            <a:avLst/>
            <a:gdLst>
              <a:gd name="connsiteX0" fmla="*/ 0 w 546100"/>
              <a:gd name="connsiteY0" fmla="*/ 0 h 228600"/>
              <a:gd name="connsiteX1" fmla="*/ 0 w 546100"/>
              <a:gd name="connsiteY1" fmla="*/ 228600 h 228600"/>
              <a:gd name="connsiteX2" fmla="*/ 546100 w 546100"/>
              <a:gd name="connsiteY2" fmla="*/ 228600 h 228600"/>
              <a:gd name="connsiteX3" fmla="*/ 546100 w 546100"/>
              <a:gd name="connsiteY3" fmla="*/ 12700 h 228600"/>
              <a:gd name="connsiteX4" fmla="*/ 0 w 546100"/>
              <a:gd name="connsiteY4" fmla="*/ 0 h 228600"/>
              <a:gd name="connsiteX0" fmla="*/ 0 w 546100"/>
              <a:gd name="connsiteY0" fmla="*/ 0 h 228600"/>
              <a:gd name="connsiteX1" fmla="*/ 0 w 546100"/>
              <a:gd name="connsiteY1" fmla="*/ 228600 h 228600"/>
              <a:gd name="connsiteX2" fmla="*/ 546100 w 546100"/>
              <a:gd name="connsiteY2" fmla="*/ 228600 h 228600"/>
              <a:gd name="connsiteX3" fmla="*/ 546100 w 546100"/>
              <a:gd name="connsiteY3" fmla="*/ 12700 h 228600"/>
              <a:gd name="connsiteX4" fmla="*/ 0 w 546100"/>
              <a:gd name="connsiteY4" fmla="*/ 0 h 228600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374161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374161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374161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374161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374161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374161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374161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57638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57638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57638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57638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57638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57638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57638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57638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391372 w 546100"/>
              <a:gd name="connsiteY2" fmla="*/ 17585 h 374161"/>
              <a:gd name="connsiteX3" fmla="*/ 546100 w 546100"/>
              <a:gd name="connsiteY3" fmla="*/ 57638 h 374161"/>
              <a:gd name="connsiteX4" fmla="*/ 546100 w 546100"/>
              <a:gd name="connsiteY4" fmla="*/ 0 h 374161"/>
              <a:gd name="connsiteX5" fmla="*/ 0 w 546100"/>
              <a:gd name="connsiteY5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391372 w 546100"/>
              <a:gd name="connsiteY2" fmla="*/ 17585 h 374161"/>
              <a:gd name="connsiteX3" fmla="*/ 546100 w 546100"/>
              <a:gd name="connsiteY3" fmla="*/ 57638 h 374161"/>
              <a:gd name="connsiteX4" fmla="*/ 546100 w 546100"/>
              <a:gd name="connsiteY4" fmla="*/ 0 h 374161"/>
              <a:gd name="connsiteX5" fmla="*/ 0 w 546100"/>
              <a:gd name="connsiteY5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391372 w 546100"/>
              <a:gd name="connsiteY2" fmla="*/ 17585 h 374161"/>
              <a:gd name="connsiteX3" fmla="*/ 546100 w 546100"/>
              <a:gd name="connsiteY3" fmla="*/ 57638 h 374161"/>
              <a:gd name="connsiteX4" fmla="*/ 546100 w 546100"/>
              <a:gd name="connsiteY4" fmla="*/ 0 h 374161"/>
              <a:gd name="connsiteX5" fmla="*/ 0 w 546100"/>
              <a:gd name="connsiteY5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391372 w 546100"/>
              <a:gd name="connsiteY2" fmla="*/ 17585 h 374161"/>
              <a:gd name="connsiteX3" fmla="*/ 546100 w 546100"/>
              <a:gd name="connsiteY3" fmla="*/ 57638 h 374161"/>
              <a:gd name="connsiteX4" fmla="*/ 546100 w 546100"/>
              <a:gd name="connsiteY4" fmla="*/ 0 h 374161"/>
              <a:gd name="connsiteX5" fmla="*/ 0 w 546100"/>
              <a:gd name="connsiteY5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391372 w 546100"/>
              <a:gd name="connsiteY2" fmla="*/ 17585 h 374161"/>
              <a:gd name="connsiteX3" fmla="*/ 546100 w 546100"/>
              <a:gd name="connsiteY3" fmla="*/ 57638 h 374161"/>
              <a:gd name="connsiteX4" fmla="*/ 546100 w 546100"/>
              <a:gd name="connsiteY4" fmla="*/ 0 h 374161"/>
              <a:gd name="connsiteX5" fmla="*/ 0 w 546100"/>
              <a:gd name="connsiteY5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341313 w 546100"/>
              <a:gd name="connsiteY2" fmla="*/ 17585 h 374161"/>
              <a:gd name="connsiteX3" fmla="*/ 546100 w 546100"/>
              <a:gd name="connsiteY3" fmla="*/ 57638 h 374161"/>
              <a:gd name="connsiteX4" fmla="*/ 546100 w 546100"/>
              <a:gd name="connsiteY4" fmla="*/ 0 h 374161"/>
              <a:gd name="connsiteX5" fmla="*/ 0 w 546100"/>
              <a:gd name="connsiteY5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341313 w 546100"/>
              <a:gd name="connsiteY2" fmla="*/ 17585 h 374161"/>
              <a:gd name="connsiteX3" fmla="*/ 546100 w 546100"/>
              <a:gd name="connsiteY3" fmla="*/ 57638 h 374161"/>
              <a:gd name="connsiteX4" fmla="*/ 546100 w 546100"/>
              <a:gd name="connsiteY4" fmla="*/ 0 h 374161"/>
              <a:gd name="connsiteX5" fmla="*/ 0 w 546100"/>
              <a:gd name="connsiteY5" fmla="*/ 145561 h 374161"/>
              <a:gd name="connsiteX0" fmla="*/ 0 w 546100"/>
              <a:gd name="connsiteY0" fmla="*/ 145561 h 479669"/>
              <a:gd name="connsiteX1" fmla="*/ 0 w 546100"/>
              <a:gd name="connsiteY1" fmla="*/ 479669 h 479669"/>
              <a:gd name="connsiteX2" fmla="*/ 341313 w 546100"/>
              <a:gd name="connsiteY2" fmla="*/ 17585 h 479669"/>
              <a:gd name="connsiteX3" fmla="*/ 546100 w 546100"/>
              <a:gd name="connsiteY3" fmla="*/ 57638 h 479669"/>
              <a:gd name="connsiteX4" fmla="*/ 546100 w 546100"/>
              <a:gd name="connsiteY4" fmla="*/ 0 h 479669"/>
              <a:gd name="connsiteX5" fmla="*/ 0 w 546100"/>
              <a:gd name="connsiteY5" fmla="*/ 145561 h 479669"/>
              <a:gd name="connsiteX0" fmla="*/ 0 w 546100"/>
              <a:gd name="connsiteY0" fmla="*/ 145561 h 479669"/>
              <a:gd name="connsiteX1" fmla="*/ 0 w 546100"/>
              <a:gd name="connsiteY1" fmla="*/ 479669 h 479669"/>
              <a:gd name="connsiteX2" fmla="*/ 341313 w 546100"/>
              <a:gd name="connsiteY2" fmla="*/ 17585 h 479669"/>
              <a:gd name="connsiteX3" fmla="*/ 546100 w 546100"/>
              <a:gd name="connsiteY3" fmla="*/ 57638 h 479669"/>
              <a:gd name="connsiteX4" fmla="*/ 546100 w 546100"/>
              <a:gd name="connsiteY4" fmla="*/ 0 h 479669"/>
              <a:gd name="connsiteX5" fmla="*/ 0 w 546100"/>
              <a:gd name="connsiteY5" fmla="*/ 145561 h 479669"/>
              <a:gd name="connsiteX0" fmla="*/ 0 w 546100"/>
              <a:gd name="connsiteY0" fmla="*/ 145561 h 479669"/>
              <a:gd name="connsiteX1" fmla="*/ 0 w 546100"/>
              <a:gd name="connsiteY1" fmla="*/ 479669 h 479669"/>
              <a:gd name="connsiteX2" fmla="*/ 341313 w 546100"/>
              <a:gd name="connsiteY2" fmla="*/ 17585 h 479669"/>
              <a:gd name="connsiteX3" fmla="*/ 546100 w 546100"/>
              <a:gd name="connsiteY3" fmla="*/ 57638 h 479669"/>
              <a:gd name="connsiteX4" fmla="*/ 546100 w 546100"/>
              <a:gd name="connsiteY4" fmla="*/ 0 h 479669"/>
              <a:gd name="connsiteX5" fmla="*/ 0 w 546100"/>
              <a:gd name="connsiteY5" fmla="*/ 145561 h 479669"/>
              <a:gd name="connsiteX0" fmla="*/ 0 w 546100"/>
              <a:gd name="connsiteY0" fmla="*/ 145561 h 479669"/>
              <a:gd name="connsiteX1" fmla="*/ 0 w 546100"/>
              <a:gd name="connsiteY1" fmla="*/ 479669 h 479669"/>
              <a:gd name="connsiteX2" fmla="*/ 341313 w 546100"/>
              <a:gd name="connsiteY2" fmla="*/ 17585 h 479669"/>
              <a:gd name="connsiteX3" fmla="*/ 546100 w 546100"/>
              <a:gd name="connsiteY3" fmla="*/ 426915 h 479669"/>
              <a:gd name="connsiteX4" fmla="*/ 546100 w 546100"/>
              <a:gd name="connsiteY4" fmla="*/ 0 h 479669"/>
              <a:gd name="connsiteX5" fmla="*/ 0 w 546100"/>
              <a:gd name="connsiteY5" fmla="*/ 145561 h 479669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41313 w 546100"/>
              <a:gd name="connsiteY2" fmla="*/ 175846 h 637930"/>
              <a:gd name="connsiteX3" fmla="*/ 546100 w 546100"/>
              <a:gd name="connsiteY3" fmla="*/ 585176 h 637930"/>
              <a:gd name="connsiteX4" fmla="*/ 546100 w 546100"/>
              <a:gd name="connsiteY4" fmla="*/ 0 h 637930"/>
              <a:gd name="connsiteX5" fmla="*/ 0 w 546100"/>
              <a:gd name="connsiteY5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41313 w 546100"/>
              <a:gd name="connsiteY2" fmla="*/ 175846 h 637930"/>
              <a:gd name="connsiteX3" fmla="*/ 546100 w 546100"/>
              <a:gd name="connsiteY3" fmla="*/ 585176 h 637930"/>
              <a:gd name="connsiteX4" fmla="*/ 546100 w 546100"/>
              <a:gd name="connsiteY4" fmla="*/ 0 h 637930"/>
              <a:gd name="connsiteX5" fmla="*/ 0 w 546100"/>
              <a:gd name="connsiteY5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41313 w 546100"/>
              <a:gd name="connsiteY2" fmla="*/ 175846 h 637930"/>
              <a:gd name="connsiteX3" fmla="*/ 546100 w 546100"/>
              <a:gd name="connsiteY3" fmla="*/ 163146 h 637930"/>
              <a:gd name="connsiteX4" fmla="*/ 546100 w 546100"/>
              <a:gd name="connsiteY4" fmla="*/ 0 h 637930"/>
              <a:gd name="connsiteX5" fmla="*/ 0 w 546100"/>
              <a:gd name="connsiteY5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41313 w 546100"/>
              <a:gd name="connsiteY2" fmla="*/ 175846 h 637930"/>
              <a:gd name="connsiteX3" fmla="*/ 546100 w 546100"/>
              <a:gd name="connsiteY3" fmla="*/ 163146 h 637930"/>
              <a:gd name="connsiteX4" fmla="*/ 546100 w 546100"/>
              <a:gd name="connsiteY4" fmla="*/ 0 h 637930"/>
              <a:gd name="connsiteX5" fmla="*/ 0 w 546100"/>
              <a:gd name="connsiteY5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41313 w 546100"/>
              <a:gd name="connsiteY2" fmla="*/ 175846 h 637930"/>
              <a:gd name="connsiteX3" fmla="*/ 546100 w 546100"/>
              <a:gd name="connsiteY3" fmla="*/ 163146 h 637930"/>
              <a:gd name="connsiteX4" fmla="*/ 546100 w 546100"/>
              <a:gd name="connsiteY4" fmla="*/ 0 h 637930"/>
              <a:gd name="connsiteX5" fmla="*/ 0 w 546100"/>
              <a:gd name="connsiteY5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04906 w 546100"/>
              <a:gd name="connsiteY2" fmla="*/ 175846 h 637930"/>
              <a:gd name="connsiteX3" fmla="*/ 546100 w 546100"/>
              <a:gd name="connsiteY3" fmla="*/ 163146 h 637930"/>
              <a:gd name="connsiteX4" fmla="*/ 546100 w 546100"/>
              <a:gd name="connsiteY4" fmla="*/ 0 h 637930"/>
              <a:gd name="connsiteX5" fmla="*/ 0 w 546100"/>
              <a:gd name="connsiteY5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04906 w 546100"/>
              <a:gd name="connsiteY2" fmla="*/ 175846 h 637930"/>
              <a:gd name="connsiteX3" fmla="*/ 546100 w 546100"/>
              <a:gd name="connsiteY3" fmla="*/ 163146 h 637930"/>
              <a:gd name="connsiteX4" fmla="*/ 546100 w 546100"/>
              <a:gd name="connsiteY4" fmla="*/ 0 h 637930"/>
              <a:gd name="connsiteX5" fmla="*/ 0 w 546100"/>
              <a:gd name="connsiteY5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04906 w 546100"/>
              <a:gd name="connsiteY2" fmla="*/ 175846 h 637930"/>
              <a:gd name="connsiteX3" fmla="*/ 546100 w 546100"/>
              <a:gd name="connsiteY3" fmla="*/ 163146 h 637930"/>
              <a:gd name="connsiteX4" fmla="*/ 546100 w 546100"/>
              <a:gd name="connsiteY4" fmla="*/ 0 h 637930"/>
              <a:gd name="connsiteX5" fmla="*/ 0 w 546100"/>
              <a:gd name="connsiteY5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04906 w 546100"/>
              <a:gd name="connsiteY2" fmla="*/ 175846 h 637930"/>
              <a:gd name="connsiteX3" fmla="*/ 546100 w 546100"/>
              <a:gd name="connsiteY3" fmla="*/ 163146 h 637930"/>
              <a:gd name="connsiteX4" fmla="*/ 546100 w 546100"/>
              <a:gd name="connsiteY4" fmla="*/ 0 h 637930"/>
              <a:gd name="connsiteX5" fmla="*/ 0 w 546100"/>
              <a:gd name="connsiteY5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04906 w 546100"/>
              <a:gd name="connsiteY2" fmla="*/ 175846 h 637930"/>
              <a:gd name="connsiteX3" fmla="*/ 546100 w 546100"/>
              <a:gd name="connsiteY3" fmla="*/ 163146 h 637930"/>
              <a:gd name="connsiteX4" fmla="*/ 546100 w 546100"/>
              <a:gd name="connsiteY4" fmla="*/ 0 h 637930"/>
              <a:gd name="connsiteX5" fmla="*/ 0 w 546100"/>
              <a:gd name="connsiteY5" fmla="*/ 303822 h 637930"/>
              <a:gd name="connsiteX0" fmla="*/ 0 w 546100"/>
              <a:gd name="connsiteY0" fmla="*/ 177406 h 511514"/>
              <a:gd name="connsiteX1" fmla="*/ 0 w 546100"/>
              <a:gd name="connsiteY1" fmla="*/ 511514 h 511514"/>
              <a:gd name="connsiteX2" fmla="*/ 304906 w 546100"/>
              <a:gd name="connsiteY2" fmla="*/ 49430 h 511514"/>
              <a:gd name="connsiteX3" fmla="*/ 546100 w 546100"/>
              <a:gd name="connsiteY3" fmla="*/ 36730 h 511514"/>
              <a:gd name="connsiteX4" fmla="*/ 546100 w 546100"/>
              <a:gd name="connsiteY4" fmla="*/ 0 h 511514"/>
              <a:gd name="connsiteX5" fmla="*/ 0 w 546100"/>
              <a:gd name="connsiteY5" fmla="*/ 177406 h 511514"/>
              <a:gd name="connsiteX0" fmla="*/ 0 w 546100"/>
              <a:gd name="connsiteY0" fmla="*/ 177406 h 1875164"/>
              <a:gd name="connsiteX1" fmla="*/ 0 w 546100"/>
              <a:gd name="connsiteY1" fmla="*/ 511514 h 1875164"/>
              <a:gd name="connsiteX2" fmla="*/ 304906 w 546100"/>
              <a:gd name="connsiteY2" fmla="*/ 49430 h 1875164"/>
              <a:gd name="connsiteX3" fmla="*/ 546100 w 546100"/>
              <a:gd name="connsiteY3" fmla="*/ 36730 h 1875164"/>
              <a:gd name="connsiteX4" fmla="*/ 546100 w 546100"/>
              <a:gd name="connsiteY4" fmla="*/ 0 h 1875164"/>
              <a:gd name="connsiteX5" fmla="*/ 295804 w 546100"/>
              <a:gd name="connsiteY5" fmla="*/ 1875164 h 1875164"/>
              <a:gd name="connsiteX6" fmla="*/ 0 w 546100"/>
              <a:gd name="connsiteY6" fmla="*/ 177406 h 1875164"/>
              <a:gd name="connsiteX0" fmla="*/ 0 w 546100"/>
              <a:gd name="connsiteY0" fmla="*/ 261685 h 595793"/>
              <a:gd name="connsiteX1" fmla="*/ 0 w 546100"/>
              <a:gd name="connsiteY1" fmla="*/ 595793 h 595793"/>
              <a:gd name="connsiteX2" fmla="*/ 304906 w 546100"/>
              <a:gd name="connsiteY2" fmla="*/ 133709 h 595793"/>
              <a:gd name="connsiteX3" fmla="*/ 546100 w 546100"/>
              <a:gd name="connsiteY3" fmla="*/ 121009 h 595793"/>
              <a:gd name="connsiteX4" fmla="*/ 546100 w 546100"/>
              <a:gd name="connsiteY4" fmla="*/ 84279 h 595793"/>
              <a:gd name="connsiteX5" fmla="*/ 332211 w 546100"/>
              <a:gd name="connsiteY5" fmla="*/ 0 h 595793"/>
              <a:gd name="connsiteX6" fmla="*/ 0 w 546100"/>
              <a:gd name="connsiteY6" fmla="*/ 261685 h 595793"/>
              <a:gd name="connsiteX0" fmla="*/ 0 w 546100"/>
              <a:gd name="connsiteY0" fmla="*/ 261685 h 595793"/>
              <a:gd name="connsiteX1" fmla="*/ 0 w 546100"/>
              <a:gd name="connsiteY1" fmla="*/ 595793 h 595793"/>
              <a:gd name="connsiteX2" fmla="*/ 304906 w 546100"/>
              <a:gd name="connsiteY2" fmla="*/ 133709 h 595793"/>
              <a:gd name="connsiteX3" fmla="*/ 546100 w 546100"/>
              <a:gd name="connsiteY3" fmla="*/ 121009 h 595793"/>
              <a:gd name="connsiteX4" fmla="*/ 546100 w 546100"/>
              <a:gd name="connsiteY4" fmla="*/ 84279 h 595793"/>
              <a:gd name="connsiteX5" fmla="*/ 332211 w 546100"/>
              <a:gd name="connsiteY5" fmla="*/ 0 h 595793"/>
              <a:gd name="connsiteX6" fmla="*/ 0 w 546100"/>
              <a:gd name="connsiteY6" fmla="*/ 261685 h 595793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04906 w 546100"/>
              <a:gd name="connsiteY2" fmla="*/ 175846 h 637930"/>
              <a:gd name="connsiteX3" fmla="*/ 546100 w 546100"/>
              <a:gd name="connsiteY3" fmla="*/ 163146 h 637930"/>
              <a:gd name="connsiteX4" fmla="*/ 546100 w 546100"/>
              <a:gd name="connsiteY4" fmla="*/ 0 h 637930"/>
              <a:gd name="connsiteX5" fmla="*/ 332211 w 546100"/>
              <a:gd name="connsiteY5" fmla="*/ 42137 h 637930"/>
              <a:gd name="connsiteX6" fmla="*/ 0 w 546100"/>
              <a:gd name="connsiteY6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04906 w 546100"/>
              <a:gd name="connsiteY2" fmla="*/ 175846 h 637930"/>
              <a:gd name="connsiteX3" fmla="*/ 546100 w 546100"/>
              <a:gd name="connsiteY3" fmla="*/ 163146 h 637930"/>
              <a:gd name="connsiteX4" fmla="*/ 546100 w 546100"/>
              <a:gd name="connsiteY4" fmla="*/ 0 h 637930"/>
              <a:gd name="connsiteX5" fmla="*/ 332211 w 546100"/>
              <a:gd name="connsiteY5" fmla="*/ 42137 h 637930"/>
              <a:gd name="connsiteX6" fmla="*/ 0 w 546100"/>
              <a:gd name="connsiteY6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04906 w 546100"/>
              <a:gd name="connsiteY2" fmla="*/ 175846 h 637930"/>
              <a:gd name="connsiteX3" fmla="*/ 546100 w 546100"/>
              <a:gd name="connsiteY3" fmla="*/ 163146 h 637930"/>
              <a:gd name="connsiteX4" fmla="*/ 546100 w 546100"/>
              <a:gd name="connsiteY4" fmla="*/ 0 h 637930"/>
              <a:gd name="connsiteX5" fmla="*/ 332211 w 546100"/>
              <a:gd name="connsiteY5" fmla="*/ 42137 h 637930"/>
              <a:gd name="connsiteX6" fmla="*/ 0 w 546100"/>
              <a:gd name="connsiteY6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04906 w 546100"/>
              <a:gd name="connsiteY2" fmla="*/ 175846 h 637930"/>
              <a:gd name="connsiteX3" fmla="*/ 546100 w 546100"/>
              <a:gd name="connsiteY3" fmla="*/ 163146 h 637930"/>
              <a:gd name="connsiteX4" fmla="*/ 546100 w 546100"/>
              <a:gd name="connsiteY4" fmla="*/ 0 h 637930"/>
              <a:gd name="connsiteX5" fmla="*/ 332211 w 546100"/>
              <a:gd name="connsiteY5" fmla="*/ 42137 h 637930"/>
              <a:gd name="connsiteX6" fmla="*/ 0 w 546100"/>
              <a:gd name="connsiteY6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04906 w 546100"/>
              <a:gd name="connsiteY2" fmla="*/ 175846 h 637930"/>
              <a:gd name="connsiteX3" fmla="*/ 546100 w 546100"/>
              <a:gd name="connsiteY3" fmla="*/ 163146 h 637930"/>
              <a:gd name="connsiteX4" fmla="*/ 546100 w 546100"/>
              <a:gd name="connsiteY4" fmla="*/ 0 h 637930"/>
              <a:gd name="connsiteX5" fmla="*/ 332211 w 546100"/>
              <a:gd name="connsiteY5" fmla="*/ 42137 h 637930"/>
              <a:gd name="connsiteX6" fmla="*/ 0 w 546100"/>
              <a:gd name="connsiteY6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04906 w 546100"/>
              <a:gd name="connsiteY2" fmla="*/ 175846 h 637930"/>
              <a:gd name="connsiteX3" fmla="*/ 546100 w 546100"/>
              <a:gd name="connsiteY3" fmla="*/ 163146 h 637930"/>
              <a:gd name="connsiteX4" fmla="*/ 546100 w 546100"/>
              <a:gd name="connsiteY4" fmla="*/ 0 h 637930"/>
              <a:gd name="connsiteX5" fmla="*/ 332211 w 546100"/>
              <a:gd name="connsiteY5" fmla="*/ 42137 h 637930"/>
              <a:gd name="connsiteX6" fmla="*/ 0 w 546100"/>
              <a:gd name="connsiteY6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04906 w 546100"/>
              <a:gd name="connsiteY2" fmla="*/ 175846 h 637930"/>
              <a:gd name="connsiteX3" fmla="*/ 546100 w 546100"/>
              <a:gd name="connsiteY3" fmla="*/ 163146 h 637930"/>
              <a:gd name="connsiteX4" fmla="*/ 546100 w 546100"/>
              <a:gd name="connsiteY4" fmla="*/ 0 h 637930"/>
              <a:gd name="connsiteX5" fmla="*/ 332211 w 546100"/>
              <a:gd name="connsiteY5" fmla="*/ 42137 h 637930"/>
              <a:gd name="connsiteX6" fmla="*/ 0 w 546100"/>
              <a:gd name="connsiteY6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04906 w 546100"/>
              <a:gd name="connsiteY2" fmla="*/ 175846 h 637930"/>
              <a:gd name="connsiteX3" fmla="*/ 546100 w 546100"/>
              <a:gd name="connsiteY3" fmla="*/ 163146 h 637930"/>
              <a:gd name="connsiteX4" fmla="*/ 546100 w 546100"/>
              <a:gd name="connsiteY4" fmla="*/ 0 h 637930"/>
              <a:gd name="connsiteX5" fmla="*/ 332211 w 546100"/>
              <a:gd name="connsiteY5" fmla="*/ 42137 h 637930"/>
              <a:gd name="connsiteX6" fmla="*/ 0 w 546100"/>
              <a:gd name="connsiteY6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04906 w 546100"/>
              <a:gd name="connsiteY2" fmla="*/ 175846 h 637930"/>
              <a:gd name="connsiteX3" fmla="*/ 546100 w 546100"/>
              <a:gd name="connsiteY3" fmla="*/ 278165 h 637930"/>
              <a:gd name="connsiteX4" fmla="*/ 546100 w 546100"/>
              <a:gd name="connsiteY4" fmla="*/ 0 h 637930"/>
              <a:gd name="connsiteX5" fmla="*/ 332211 w 546100"/>
              <a:gd name="connsiteY5" fmla="*/ 42137 h 637930"/>
              <a:gd name="connsiteX6" fmla="*/ 0 w 546100"/>
              <a:gd name="connsiteY6" fmla="*/ 303822 h 637930"/>
              <a:gd name="connsiteX0" fmla="*/ 0 w 546100"/>
              <a:gd name="connsiteY0" fmla="*/ 261685 h 595793"/>
              <a:gd name="connsiteX1" fmla="*/ 0 w 546100"/>
              <a:gd name="connsiteY1" fmla="*/ 595793 h 595793"/>
              <a:gd name="connsiteX2" fmla="*/ 304906 w 546100"/>
              <a:gd name="connsiteY2" fmla="*/ 133709 h 595793"/>
              <a:gd name="connsiteX3" fmla="*/ 546100 w 546100"/>
              <a:gd name="connsiteY3" fmla="*/ 236028 h 595793"/>
              <a:gd name="connsiteX4" fmla="*/ 546100 w 546100"/>
              <a:gd name="connsiteY4" fmla="*/ 72882 h 595793"/>
              <a:gd name="connsiteX5" fmla="*/ 332211 w 546100"/>
              <a:gd name="connsiteY5" fmla="*/ 0 h 595793"/>
              <a:gd name="connsiteX6" fmla="*/ 0 w 546100"/>
              <a:gd name="connsiteY6" fmla="*/ 261685 h 595793"/>
              <a:gd name="connsiteX0" fmla="*/ 0 w 546100"/>
              <a:gd name="connsiteY0" fmla="*/ 261685 h 595793"/>
              <a:gd name="connsiteX1" fmla="*/ 0 w 546100"/>
              <a:gd name="connsiteY1" fmla="*/ 595793 h 595793"/>
              <a:gd name="connsiteX2" fmla="*/ 304906 w 546100"/>
              <a:gd name="connsiteY2" fmla="*/ 133709 h 595793"/>
              <a:gd name="connsiteX3" fmla="*/ 546100 w 546100"/>
              <a:gd name="connsiteY3" fmla="*/ 236028 h 595793"/>
              <a:gd name="connsiteX4" fmla="*/ 546100 w 546100"/>
              <a:gd name="connsiteY4" fmla="*/ 72882 h 595793"/>
              <a:gd name="connsiteX5" fmla="*/ 332211 w 546100"/>
              <a:gd name="connsiteY5" fmla="*/ 0 h 595793"/>
              <a:gd name="connsiteX6" fmla="*/ 0 w 546100"/>
              <a:gd name="connsiteY6" fmla="*/ 261685 h 595793"/>
              <a:gd name="connsiteX0" fmla="*/ 0 w 546100"/>
              <a:gd name="connsiteY0" fmla="*/ 261685 h 595793"/>
              <a:gd name="connsiteX1" fmla="*/ 0 w 546100"/>
              <a:gd name="connsiteY1" fmla="*/ 595793 h 595793"/>
              <a:gd name="connsiteX2" fmla="*/ 304906 w 546100"/>
              <a:gd name="connsiteY2" fmla="*/ 133709 h 595793"/>
              <a:gd name="connsiteX3" fmla="*/ 546100 w 546100"/>
              <a:gd name="connsiteY3" fmla="*/ 236028 h 595793"/>
              <a:gd name="connsiteX4" fmla="*/ 546100 w 546100"/>
              <a:gd name="connsiteY4" fmla="*/ 72882 h 595793"/>
              <a:gd name="connsiteX5" fmla="*/ 332211 w 546100"/>
              <a:gd name="connsiteY5" fmla="*/ 0 h 595793"/>
              <a:gd name="connsiteX6" fmla="*/ 0 w 546100"/>
              <a:gd name="connsiteY6" fmla="*/ 261685 h 5957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6100" h="595793">
                <a:moveTo>
                  <a:pt x="0" y="261685"/>
                </a:moveTo>
                <a:lnTo>
                  <a:pt x="0" y="595793"/>
                </a:lnTo>
                <a:cubicBezTo>
                  <a:pt x="123631" y="609634"/>
                  <a:pt x="167623" y="291971"/>
                  <a:pt x="304906" y="133709"/>
                </a:cubicBezTo>
                <a:cubicBezTo>
                  <a:pt x="463427" y="-94891"/>
                  <a:pt x="520312" y="238959"/>
                  <a:pt x="546100" y="236028"/>
                </a:cubicBezTo>
                <a:cubicBezTo>
                  <a:pt x="546100" y="223785"/>
                  <a:pt x="546858" y="179937"/>
                  <a:pt x="546100" y="72882"/>
                </a:cubicBezTo>
                <a:cubicBezTo>
                  <a:pt x="521070" y="6688"/>
                  <a:pt x="420194" y="-155983"/>
                  <a:pt x="332211" y="0"/>
                </a:cubicBezTo>
                <a:cubicBezTo>
                  <a:pt x="241194" y="50637"/>
                  <a:pt x="84949" y="531100"/>
                  <a:pt x="0" y="261685"/>
                </a:cubicBezTo>
                <a:close/>
              </a:path>
            </a:pathLst>
          </a:custGeom>
          <a:gradFill>
            <a:gsLst>
              <a:gs pos="77000">
                <a:schemeClr val="accent1">
                  <a:lumMod val="60000"/>
                  <a:lumOff val="40000"/>
                  <a:alpha val="12000"/>
                </a:schemeClr>
              </a:gs>
              <a:gs pos="50000">
                <a:schemeClr val="accent1"/>
              </a:gs>
              <a:gs pos="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Picture 5" descr="\\Zion\customservices\Clients3\CREATIVE_SERVICES\STOCK_PHOTOS\Big Stock Photos\USED\USED_I_bigstockphoto_Beautiful_Woman_106002.jpg"/>
          <p:cNvPicPr>
            <a:picLocks noChangeAspect="1" noChangeArrowheads="1"/>
          </p:cNvPicPr>
          <p:nvPr userDrawn="1"/>
        </p:nvPicPr>
        <p:blipFill>
          <a:blip r:embed="rId2" cstate="print">
            <a:lum contrast="40000"/>
          </a:blip>
          <a:srcRect t="-1250" r="55833" b="96250"/>
          <a:stretch>
            <a:fillRect/>
          </a:stretch>
        </p:blipFill>
        <p:spPr bwMode="auto">
          <a:xfrm>
            <a:off x="-1" y="1209675"/>
            <a:ext cx="4038601" cy="3048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prstMaterial="clear"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  <a:lvl2pPr>
              <a:defRPr>
                <a:latin typeface="Arial" pitchFamily="34" charset="0"/>
                <a:cs typeface="Arial" pitchFamily="34" charset="0"/>
              </a:defRPr>
            </a:lvl2pPr>
            <a:lvl3pPr>
              <a:defRPr>
                <a:latin typeface="Arial" pitchFamily="34" charset="0"/>
                <a:cs typeface="Arial" pitchFamily="34" charset="0"/>
              </a:defRPr>
            </a:lvl3pPr>
            <a:lvl4pPr>
              <a:defRPr>
                <a:latin typeface="Arial" pitchFamily="34" charset="0"/>
                <a:cs typeface="Arial" pitchFamily="34" charset="0"/>
              </a:defRPr>
            </a:lvl4pPr>
            <a:lvl5pPr>
              <a:defRPr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Date Placeholder 3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89D6CADF-3096-45E5-804C-6E36533F147F}" type="datetimeFigureOut">
              <a:rPr lang="en-US"/>
              <a:pPr>
                <a:defRPr/>
              </a:pPr>
              <a:t>10/14/11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A6037EB8-C3A9-4175-90DF-D0A91196A18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E0C666-8F95-46D5-BCC7-AB82F85CAD81}" type="datetimeFigureOut">
              <a:rPr lang="en-US"/>
              <a:pPr>
                <a:defRPr/>
              </a:pPr>
              <a:t>10/14/11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121EB6-61D9-441B-A2B4-5EE15134FA9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830C7A-2F23-4E83-B47C-D509933046F2}" type="datetimeFigureOut">
              <a:rPr lang="en-US"/>
              <a:pPr>
                <a:defRPr/>
              </a:pPr>
              <a:t>10/14/11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F67E2C-91F4-4154-A58B-1458BAB7F2A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4843EF-F7B6-4B6D-872C-E8E71BCDA9E5}" type="datetimeFigureOut">
              <a:rPr lang="en-US"/>
              <a:pPr>
                <a:defRPr/>
              </a:pPr>
              <a:t>10/14/11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020C2F-16C9-43C3-AE2B-C7052DF187A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B78C4D-99F5-413E-B7D7-08F347BA4B8A}" type="datetimeFigureOut">
              <a:rPr lang="en-US"/>
              <a:pPr>
                <a:defRPr/>
              </a:pPr>
              <a:t>10/14/11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B91A6E-2204-4F3C-9D44-DE05F6C7C4E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theme" Target="../theme/theme1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6" descr="Business lady.png"/>
          <p:cNvPicPr>
            <a:picLocks noChangeAspect="1"/>
          </p:cNvPicPr>
          <p:nvPr/>
        </p:nvPicPr>
        <p:blipFill>
          <a:blip r:embed="rId16"/>
          <a:srcRect l="1666" b="3658"/>
          <a:stretch>
            <a:fillRect/>
          </a:stretch>
        </p:blipFill>
        <p:spPr bwMode="auto">
          <a:xfrm>
            <a:off x="0" y="685800"/>
            <a:ext cx="8991600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Freeform 7"/>
          <p:cNvSpPr/>
          <p:nvPr/>
        </p:nvSpPr>
        <p:spPr>
          <a:xfrm>
            <a:off x="-12700" y="-12700"/>
            <a:ext cx="9156700" cy="1689100"/>
          </a:xfrm>
          <a:custGeom>
            <a:avLst/>
            <a:gdLst>
              <a:gd name="connsiteX0" fmla="*/ 0 w 889000"/>
              <a:gd name="connsiteY0" fmla="*/ 0 h 114300"/>
              <a:gd name="connsiteX1" fmla="*/ 889000 w 889000"/>
              <a:gd name="connsiteY1" fmla="*/ 0 h 114300"/>
              <a:gd name="connsiteX2" fmla="*/ 889000 w 889000"/>
              <a:gd name="connsiteY2" fmla="*/ 114300 h 114300"/>
              <a:gd name="connsiteX3" fmla="*/ 0 w 889000"/>
              <a:gd name="connsiteY3" fmla="*/ 114300 h 114300"/>
              <a:gd name="connsiteX4" fmla="*/ 0 w 889000"/>
              <a:gd name="connsiteY4" fmla="*/ 0 h 114300"/>
              <a:gd name="connsiteX0" fmla="*/ 0 w 889000"/>
              <a:gd name="connsiteY0" fmla="*/ 0 h 114300"/>
              <a:gd name="connsiteX1" fmla="*/ 889000 w 889000"/>
              <a:gd name="connsiteY1" fmla="*/ 0 h 114300"/>
              <a:gd name="connsiteX2" fmla="*/ 889000 w 889000"/>
              <a:gd name="connsiteY2" fmla="*/ 114300 h 114300"/>
              <a:gd name="connsiteX3" fmla="*/ 0 w 889000"/>
              <a:gd name="connsiteY3" fmla="*/ 114300 h 114300"/>
              <a:gd name="connsiteX4" fmla="*/ 0 w 889000"/>
              <a:gd name="connsiteY4" fmla="*/ 0 h 114300"/>
              <a:gd name="connsiteX0" fmla="*/ 0 w 889000"/>
              <a:gd name="connsiteY0" fmla="*/ 0 h 114300"/>
              <a:gd name="connsiteX1" fmla="*/ 889000 w 889000"/>
              <a:gd name="connsiteY1" fmla="*/ 0 h 114300"/>
              <a:gd name="connsiteX2" fmla="*/ 889000 w 889000"/>
              <a:gd name="connsiteY2" fmla="*/ 114300 h 114300"/>
              <a:gd name="connsiteX3" fmla="*/ 0 w 889000"/>
              <a:gd name="connsiteY3" fmla="*/ 114300 h 114300"/>
              <a:gd name="connsiteX4" fmla="*/ 0 w 889000"/>
              <a:gd name="connsiteY4" fmla="*/ 0 h 114300"/>
              <a:gd name="connsiteX0" fmla="*/ 0 w 889000"/>
              <a:gd name="connsiteY0" fmla="*/ 0 h 114300"/>
              <a:gd name="connsiteX1" fmla="*/ 889000 w 889000"/>
              <a:gd name="connsiteY1" fmla="*/ 0 h 114300"/>
              <a:gd name="connsiteX2" fmla="*/ 889000 w 889000"/>
              <a:gd name="connsiteY2" fmla="*/ 114300 h 114300"/>
              <a:gd name="connsiteX3" fmla="*/ 0 w 889000"/>
              <a:gd name="connsiteY3" fmla="*/ 114300 h 114300"/>
              <a:gd name="connsiteX4" fmla="*/ 0 w 889000"/>
              <a:gd name="connsiteY4" fmla="*/ 0 h 114300"/>
              <a:gd name="connsiteX0" fmla="*/ 0 w 889000"/>
              <a:gd name="connsiteY0" fmla="*/ 0 h 114300"/>
              <a:gd name="connsiteX1" fmla="*/ 889000 w 889000"/>
              <a:gd name="connsiteY1" fmla="*/ 0 h 114300"/>
              <a:gd name="connsiteX2" fmla="*/ 889000 w 889000"/>
              <a:gd name="connsiteY2" fmla="*/ 114300 h 114300"/>
              <a:gd name="connsiteX3" fmla="*/ 0 w 889000"/>
              <a:gd name="connsiteY3" fmla="*/ 83362 h 114300"/>
              <a:gd name="connsiteX4" fmla="*/ 0 w 889000"/>
              <a:gd name="connsiteY4" fmla="*/ 0 h 114300"/>
              <a:gd name="connsiteX0" fmla="*/ 0 w 889000"/>
              <a:gd name="connsiteY0" fmla="*/ 0 h 114300"/>
              <a:gd name="connsiteX1" fmla="*/ 889000 w 889000"/>
              <a:gd name="connsiteY1" fmla="*/ 0 h 114300"/>
              <a:gd name="connsiteX2" fmla="*/ 889000 w 889000"/>
              <a:gd name="connsiteY2" fmla="*/ 114300 h 114300"/>
              <a:gd name="connsiteX3" fmla="*/ 0 w 889000"/>
              <a:gd name="connsiteY3" fmla="*/ 83362 h 114300"/>
              <a:gd name="connsiteX4" fmla="*/ 0 w 889000"/>
              <a:gd name="connsiteY4" fmla="*/ 0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9000" h="114300">
                <a:moveTo>
                  <a:pt x="0" y="0"/>
                </a:moveTo>
                <a:lnTo>
                  <a:pt x="889000" y="0"/>
                </a:lnTo>
                <a:lnTo>
                  <a:pt x="889000" y="114300"/>
                </a:lnTo>
                <a:cubicBezTo>
                  <a:pt x="592667" y="114300"/>
                  <a:pt x="256876" y="57580"/>
                  <a:pt x="0" y="83362"/>
                </a:cubicBez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Freeform 8"/>
          <p:cNvSpPr/>
          <p:nvPr/>
        </p:nvSpPr>
        <p:spPr>
          <a:xfrm flipH="1">
            <a:off x="0" y="1219200"/>
            <a:ext cx="9170988" cy="457200"/>
          </a:xfrm>
          <a:custGeom>
            <a:avLst/>
            <a:gdLst>
              <a:gd name="connsiteX0" fmla="*/ 0 w 546100"/>
              <a:gd name="connsiteY0" fmla="*/ 0 h 228600"/>
              <a:gd name="connsiteX1" fmla="*/ 0 w 546100"/>
              <a:gd name="connsiteY1" fmla="*/ 228600 h 228600"/>
              <a:gd name="connsiteX2" fmla="*/ 546100 w 546100"/>
              <a:gd name="connsiteY2" fmla="*/ 228600 h 228600"/>
              <a:gd name="connsiteX3" fmla="*/ 546100 w 546100"/>
              <a:gd name="connsiteY3" fmla="*/ 12700 h 228600"/>
              <a:gd name="connsiteX4" fmla="*/ 0 w 546100"/>
              <a:gd name="connsiteY4" fmla="*/ 0 h 228600"/>
              <a:gd name="connsiteX0" fmla="*/ 0 w 546100"/>
              <a:gd name="connsiteY0" fmla="*/ 0 h 228600"/>
              <a:gd name="connsiteX1" fmla="*/ 0 w 546100"/>
              <a:gd name="connsiteY1" fmla="*/ 228600 h 228600"/>
              <a:gd name="connsiteX2" fmla="*/ 546100 w 546100"/>
              <a:gd name="connsiteY2" fmla="*/ 228600 h 228600"/>
              <a:gd name="connsiteX3" fmla="*/ 546100 w 546100"/>
              <a:gd name="connsiteY3" fmla="*/ 12700 h 228600"/>
              <a:gd name="connsiteX4" fmla="*/ 0 w 546100"/>
              <a:gd name="connsiteY4" fmla="*/ 0 h 228600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374161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374161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374161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374161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374161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374161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374161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57638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57638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57638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57638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57638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57638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57638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57638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391372 w 546100"/>
              <a:gd name="connsiteY2" fmla="*/ 17585 h 374161"/>
              <a:gd name="connsiteX3" fmla="*/ 546100 w 546100"/>
              <a:gd name="connsiteY3" fmla="*/ 57638 h 374161"/>
              <a:gd name="connsiteX4" fmla="*/ 546100 w 546100"/>
              <a:gd name="connsiteY4" fmla="*/ 0 h 374161"/>
              <a:gd name="connsiteX5" fmla="*/ 0 w 546100"/>
              <a:gd name="connsiteY5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391372 w 546100"/>
              <a:gd name="connsiteY2" fmla="*/ 17585 h 374161"/>
              <a:gd name="connsiteX3" fmla="*/ 546100 w 546100"/>
              <a:gd name="connsiteY3" fmla="*/ 57638 h 374161"/>
              <a:gd name="connsiteX4" fmla="*/ 546100 w 546100"/>
              <a:gd name="connsiteY4" fmla="*/ 0 h 374161"/>
              <a:gd name="connsiteX5" fmla="*/ 0 w 546100"/>
              <a:gd name="connsiteY5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391372 w 546100"/>
              <a:gd name="connsiteY2" fmla="*/ 17585 h 374161"/>
              <a:gd name="connsiteX3" fmla="*/ 546100 w 546100"/>
              <a:gd name="connsiteY3" fmla="*/ 57638 h 374161"/>
              <a:gd name="connsiteX4" fmla="*/ 546100 w 546100"/>
              <a:gd name="connsiteY4" fmla="*/ 0 h 374161"/>
              <a:gd name="connsiteX5" fmla="*/ 0 w 546100"/>
              <a:gd name="connsiteY5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391372 w 546100"/>
              <a:gd name="connsiteY2" fmla="*/ 17585 h 374161"/>
              <a:gd name="connsiteX3" fmla="*/ 546100 w 546100"/>
              <a:gd name="connsiteY3" fmla="*/ 57638 h 374161"/>
              <a:gd name="connsiteX4" fmla="*/ 546100 w 546100"/>
              <a:gd name="connsiteY4" fmla="*/ 0 h 374161"/>
              <a:gd name="connsiteX5" fmla="*/ 0 w 546100"/>
              <a:gd name="connsiteY5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391372 w 546100"/>
              <a:gd name="connsiteY2" fmla="*/ 17585 h 374161"/>
              <a:gd name="connsiteX3" fmla="*/ 546100 w 546100"/>
              <a:gd name="connsiteY3" fmla="*/ 57638 h 374161"/>
              <a:gd name="connsiteX4" fmla="*/ 546100 w 546100"/>
              <a:gd name="connsiteY4" fmla="*/ 0 h 374161"/>
              <a:gd name="connsiteX5" fmla="*/ 0 w 546100"/>
              <a:gd name="connsiteY5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341313 w 546100"/>
              <a:gd name="connsiteY2" fmla="*/ 17585 h 374161"/>
              <a:gd name="connsiteX3" fmla="*/ 546100 w 546100"/>
              <a:gd name="connsiteY3" fmla="*/ 57638 h 374161"/>
              <a:gd name="connsiteX4" fmla="*/ 546100 w 546100"/>
              <a:gd name="connsiteY4" fmla="*/ 0 h 374161"/>
              <a:gd name="connsiteX5" fmla="*/ 0 w 546100"/>
              <a:gd name="connsiteY5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341313 w 546100"/>
              <a:gd name="connsiteY2" fmla="*/ 17585 h 374161"/>
              <a:gd name="connsiteX3" fmla="*/ 546100 w 546100"/>
              <a:gd name="connsiteY3" fmla="*/ 57638 h 374161"/>
              <a:gd name="connsiteX4" fmla="*/ 546100 w 546100"/>
              <a:gd name="connsiteY4" fmla="*/ 0 h 374161"/>
              <a:gd name="connsiteX5" fmla="*/ 0 w 546100"/>
              <a:gd name="connsiteY5" fmla="*/ 145561 h 374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46100" h="374161">
                <a:moveTo>
                  <a:pt x="0" y="145561"/>
                </a:moveTo>
                <a:lnTo>
                  <a:pt x="0" y="374161"/>
                </a:lnTo>
                <a:cubicBezTo>
                  <a:pt x="122114" y="599017"/>
                  <a:pt x="204030" y="175847"/>
                  <a:pt x="341313" y="17585"/>
                </a:cubicBezTo>
                <a:cubicBezTo>
                  <a:pt x="480114" y="-87923"/>
                  <a:pt x="520312" y="60569"/>
                  <a:pt x="546100" y="57638"/>
                </a:cubicBezTo>
                <a:lnTo>
                  <a:pt x="546100" y="0"/>
                </a:lnTo>
                <a:cubicBezTo>
                  <a:pt x="372410" y="-378069"/>
                  <a:pt x="139559" y="506046"/>
                  <a:pt x="0" y="145561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0"/>
                  <a:alpha val="50000"/>
                </a:schemeClr>
              </a:gs>
              <a:gs pos="50000">
                <a:schemeClr val="accent1">
                  <a:lumMod val="5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Freeform 9"/>
          <p:cNvSpPr/>
          <p:nvPr/>
        </p:nvSpPr>
        <p:spPr>
          <a:xfrm flipH="1">
            <a:off x="0" y="1237344"/>
            <a:ext cx="9144000" cy="692856"/>
          </a:xfrm>
          <a:custGeom>
            <a:avLst/>
            <a:gdLst>
              <a:gd name="connsiteX0" fmla="*/ 0 w 546100"/>
              <a:gd name="connsiteY0" fmla="*/ 0 h 228600"/>
              <a:gd name="connsiteX1" fmla="*/ 0 w 546100"/>
              <a:gd name="connsiteY1" fmla="*/ 228600 h 228600"/>
              <a:gd name="connsiteX2" fmla="*/ 546100 w 546100"/>
              <a:gd name="connsiteY2" fmla="*/ 228600 h 228600"/>
              <a:gd name="connsiteX3" fmla="*/ 546100 w 546100"/>
              <a:gd name="connsiteY3" fmla="*/ 12700 h 228600"/>
              <a:gd name="connsiteX4" fmla="*/ 0 w 546100"/>
              <a:gd name="connsiteY4" fmla="*/ 0 h 228600"/>
              <a:gd name="connsiteX0" fmla="*/ 0 w 546100"/>
              <a:gd name="connsiteY0" fmla="*/ 0 h 228600"/>
              <a:gd name="connsiteX1" fmla="*/ 0 w 546100"/>
              <a:gd name="connsiteY1" fmla="*/ 228600 h 228600"/>
              <a:gd name="connsiteX2" fmla="*/ 546100 w 546100"/>
              <a:gd name="connsiteY2" fmla="*/ 228600 h 228600"/>
              <a:gd name="connsiteX3" fmla="*/ 546100 w 546100"/>
              <a:gd name="connsiteY3" fmla="*/ 12700 h 228600"/>
              <a:gd name="connsiteX4" fmla="*/ 0 w 546100"/>
              <a:gd name="connsiteY4" fmla="*/ 0 h 228600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374161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374161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374161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374161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374161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374161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374161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57638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57638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57638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57638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57638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57638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57638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57638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391372 w 546100"/>
              <a:gd name="connsiteY2" fmla="*/ 17585 h 374161"/>
              <a:gd name="connsiteX3" fmla="*/ 546100 w 546100"/>
              <a:gd name="connsiteY3" fmla="*/ 57638 h 374161"/>
              <a:gd name="connsiteX4" fmla="*/ 546100 w 546100"/>
              <a:gd name="connsiteY4" fmla="*/ 0 h 374161"/>
              <a:gd name="connsiteX5" fmla="*/ 0 w 546100"/>
              <a:gd name="connsiteY5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391372 w 546100"/>
              <a:gd name="connsiteY2" fmla="*/ 17585 h 374161"/>
              <a:gd name="connsiteX3" fmla="*/ 546100 w 546100"/>
              <a:gd name="connsiteY3" fmla="*/ 57638 h 374161"/>
              <a:gd name="connsiteX4" fmla="*/ 546100 w 546100"/>
              <a:gd name="connsiteY4" fmla="*/ 0 h 374161"/>
              <a:gd name="connsiteX5" fmla="*/ 0 w 546100"/>
              <a:gd name="connsiteY5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391372 w 546100"/>
              <a:gd name="connsiteY2" fmla="*/ 17585 h 374161"/>
              <a:gd name="connsiteX3" fmla="*/ 546100 w 546100"/>
              <a:gd name="connsiteY3" fmla="*/ 57638 h 374161"/>
              <a:gd name="connsiteX4" fmla="*/ 546100 w 546100"/>
              <a:gd name="connsiteY4" fmla="*/ 0 h 374161"/>
              <a:gd name="connsiteX5" fmla="*/ 0 w 546100"/>
              <a:gd name="connsiteY5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391372 w 546100"/>
              <a:gd name="connsiteY2" fmla="*/ 17585 h 374161"/>
              <a:gd name="connsiteX3" fmla="*/ 546100 w 546100"/>
              <a:gd name="connsiteY3" fmla="*/ 57638 h 374161"/>
              <a:gd name="connsiteX4" fmla="*/ 546100 w 546100"/>
              <a:gd name="connsiteY4" fmla="*/ 0 h 374161"/>
              <a:gd name="connsiteX5" fmla="*/ 0 w 546100"/>
              <a:gd name="connsiteY5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391372 w 546100"/>
              <a:gd name="connsiteY2" fmla="*/ 17585 h 374161"/>
              <a:gd name="connsiteX3" fmla="*/ 546100 w 546100"/>
              <a:gd name="connsiteY3" fmla="*/ 57638 h 374161"/>
              <a:gd name="connsiteX4" fmla="*/ 546100 w 546100"/>
              <a:gd name="connsiteY4" fmla="*/ 0 h 374161"/>
              <a:gd name="connsiteX5" fmla="*/ 0 w 546100"/>
              <a:gd name="connsiteY5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341313 w 546100"/>
              <a:gd name="connsiteY2" fmla="*/ 17585 h 374161"/>
              <a:gd name="connsiteX3" fmla="*/ 546100 w 546100"/>
              <a:gd name="connsiteY3" fmla="*/ 57638 h 374161"/>
              <a:gd name="connsiteX4" fmla="*/ 546100 w 546100"/>
              <a:gd name="connsiteY4" fmla="*/ 0 h 374161"/>
              <a:gd name="connsiteX5" fmla="*/ 0 w 546100"/>
              <a:gd name="connsiteY5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341313 w 546100"/>
              <a:gd name="connsiteY2" fmla="*/ 17585 h 374161"/>
              <a:gd name="connsiteX3" fmla="*/ 546100 w 546100"/>
              <a:gd name="connsiteY3" fmla="*/ 57638 h 374161"/>
              <a:gd name="connsiteX4" fmla="*/ 546100 w 546100"/>
              <a:gd name="connsiteY4" fmla="*/ 0 h 374161"/>
              <a:gd name="connsiteX5" fmla="*/ 0 w 546100"/>
              <a:gd name="connsiteY5" fmla="*/ 145561 h 374161"/>
              <a:gd name="connsiteX0" fmla="*/ 0 w 546100"/>
              <a:gd name="connsiteY0" fmla="*/ 145561 h 479669"/>
              <a:gd name="connsiteX1" fmla="*/ 0 w 546100"/>
              <a:gd name="connsiteY1" fmla="*/ 479669 h 479669"/>
              <a:gd name="connsiteX2" fmla="*/ 341313 w 546100"/>
              <a:gd name="connsiteY2" fmla="*/ 17585 h 479669"/>
              <a:gd name="connsiteX3" fmla="*/ 546100 w 546100"/>
              <a:gd name="connsiteY3" fmla="*/ 57638 h 479669"/>
              <a:gd name="connsiteX4" fmla="*/ 546100 w 546100"/>
              <a:gd name="connsiteY4" fmla="*/ 0 h 479669"/>
              <a:gd name="connsiteX5" fmla="*/ 0 w 546100"/>
              <a:gd name="connsiteY5" fmla="*/ 145561 h 479669"/>
              <a:gd name="connsiteX0" fmla="*/ 0 w 546100"/>
              <a:gd name="connsiteY0" fmla="*/ 145561 h 479669"/>
              <a:gd name="connsiteX1" fmla="*/ 0 w 546100"/>
              <a:gd name="connsiteY1" fmla="*/ 479669 h 479669"/>
              <a:gd name="connsiteX2" fmla="*/ 341313 w 546100"/>
              <a:gd name="connsiteY2" fmla="*/ 17585 h 479669"/>
              <a:gd name="connsiteX3" fmla="*/ 546100 w 546100"/>
              <a:gd name="connsiteY3" fmla="*/ 57638 h 479669"/>
              <a:gd name="connsiteX4" fmla="*/ 546100 w 546100"/>
              <a:gd name="connsiteY4" fmla="*/ 0 h 479669"/>
              <a:gd name="connsiteX5" fmla="*/ 0 w 546100"/>
              <a:gd name="connsiteY5" fmla="*/ 145561 h 479669"/>
              <a:gd name="connsiteX0" fmla="*/ 0 w 546100"/>
              <a:gd name="connsiteY0" fmla="*/ 145561 h 479669"/>
              <a:gd name="connsiteX1" fmla="*/ 0 w 546100"/>
              <a:gd name="connsiteY1" fmla="*/ 479669 h 479669"/>
              <a:gd name="connsiteX2" fmla="*/ 341313 w 546100"/>
              <a:gd name="connsiteY2" fmla="*/ 17585 h 479669"/>
              <a:gd name="connsiteX3" fmla="*/ 546100 w 546100"/>
              <a:gd name="connsiteY3" fmla="*/ 57638 h 479669"/>
              <a:gd name="connsiteX4" fmla="*/ 546100 w 546100"/>
              <a:gd name="connsiteY4" fmla="*/ 0 h 479669"/>
              <a:gd name="connsiteX5" fmla="*/ 0 w 546100"/>
              <a:gd name="connsiteY5" fmla="*/ 145561 h 479669"/>
              <a:gd name="connsiteX0" fmla="*/ 0 w 546100"/>
              <a:gd name="connsiteY0" fmla="*/ 145561 h 479669"/>
              <a:gd name="connsiteX1" fmla="*/ 0 w 546100"/>
              <a:gd name="connsiteY1" fmla="*/ 479669 h 479669"/>
              <a:gd name="connsiteX2" fmla="*/ 341313 w 546100"/>
              <a:gd name="connsiteY2" fmla="*/ 17585 h 479669"/>
              <a:gd name="connsiteX3" fmla="*/ 546100 w 546100"/>
              <a:gd name="connsiteY3" fmla="*/ 426915 h 479669"/>
              <a:gd name="connsiteX4" fmla="*/ 546100 w 546100"/>
              <a:gd name="connsiteY4" fmla="*/ 0 h 479669"/>
              <a:gd name="connsiteX5" fmla="*/ 0 w 546100"/>
              <a:gd name="connsiteY5" fmla="*/ 145561 h 479669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41313 w 546100"/>
              <a:gd name="connsiteY2" fmla="*/ 175846 h 637930"/>
              <a:gd name="connsiteX3" fmla="*/ 546100 w 546100"/>
              <a:gd name="connsiteY3" fmla="*/ 585176 h 637930"/>
              <a:gd name="connsiteX4" fmla="*/ 546100 w 546100"/>
              <a:gd name="connsiteY4" fmla="*/ 0 h 637930"/>
              <a:gd name="connsiteX5" fmla="*/ 0 w 546100"/>
              <a:gd name="connsiteY5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41313 w 546100"/>
              <a:gd name="connsiteY2" fmla="*/ 175846 h 637930"/>
              <a:gd name="connsiteX3" fmla="*/ 546100 w 546100"/>
              <a:gd name="connsiteY3" fmla="*/ 585176 h 637930"/>
              <a:gd name="connsiteX4" fmla="*/ 546100 w 546100"/>
              <a:gd name="connsiteY4" fmla="*/ 0 h 637930"/>
              <a:gd name="connsiteX5" fmla="*/ 0 w 546100"/>
              <a:gd name="connsiteY5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41313 w 546100"/>
              <a:gd name="connsiteY2" fmla="*/ 175846 h 637930"/>
              <a:gd name="connsiteX3" fmla="*/ 546100 w 546100"/>
              <a:gd name="connsiteY3" fmla="*/ 163146 h 637930"/>
              <a:gd name="connsiteX4" fmla="*/ 546100 w 546100"/>
              <a:gd name="connsiteY4" fmla="*/ 0 h 637930"/>
              <a:gd name="connsiteX5" fmla="*/ 0 w 546100"/>
              <a:gd name="connsiteY5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41313 w 546100"/>
              <a:gd name="connsiteY2" fmla="*/ 175846 h 637930"/>
              <a:gd name="connsiteX3" fmla="*/ 546100 w 546100"/>
              <a:gd name="connsiteY3" fmla="*/ 163146 h 637930"/>
              <a:gd name="connsiteX4" fmla="*/ 546100 w 546100"/>
              <a:gd name="connsiteY4" fmla="*/ 0 h 637930"/>
              <a:gd name="connsiteX5" fmla="*/ 0 w 546100"/>
              <a:gd name="connsiteY5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41313 w 546100"/>
              <a:gd name="connsiteY2" fmla="*/ 175846 h 637930"/>
              <a:gd name="connsiteX3" fmla="*/ 546100 w 546100"/>
              <a:gd name="connsiteY3" fmla="*/ 163146 h 637930"/>
              <a:gd name="connsiteX4" fmla="*/ 546100 w 546100"/>
              <a:gd name="connsiteY4" fmla="*/ 0 h 637930"/>
              <a:gd name="connsiteX5" fmla="*/ 0 w 546100"/>
              <a:gd name="connsiteY5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04906 w 546100"/>
              <a:gd name="connsiteY2" fmla="*/ 175846 h 637930"/>
              <a:gd name="connsiteX3" fmla="*/ 546100 w 546100"/>
              <a:gd name="connsiteY3" fmla="*/ 163146 h 637930"/>
              <a:gd name="connsiteX4" fmla="*/ 546100 w 546100"/>
              <a:gd name="connsiteY4" fmla="*/ 0 h 637930"/>
              <a:gd name="connsiteX5" fmla="*/ 0 w 546100"/>
              <a:gd name="connsiteY5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04906 w 546100"/>
              <a:gd name="connsiteY2" fmla="*/ 175846 h 637930"/>
              <a:gd name="connsiteX3" fmla="*/ 546100 w 546100"/>
              <a:gd name="connsiteY3" fmla="*/ 163146 h 637930"/>
              <a:gd name="connsiteX4" fmla="*/ 546100 w 546100"/>
              <a:gd name="connsiteY4" fmla="*/ 0 h 637930"/>
              <a:gd name="connsiteX5" fmla="*/ 0 w 546100"/>
              <a:gd name="connsiteY5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04906 w 546100"/>
              <a:gd name="connsiteY2" fmla="*/ 175846 h 637930"/>
              <a:gd name="connsiteX3" fmla="*/ 546100 w 546100"/>
              <a:gd name="connsiteY3" fmla="*/ 163146 h 637930"/>
              <a:gd name="connsiteX4" fmla="*/ 546100 w 546100"/>
              <a:gd name="connsiteY4" fmla="*/ 0 h 637930"/>
              <a:gd name="connsiteX5" fmla="*/ 0 w 546100"/>
              <a:gd name="connsiteY5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04906 w 546100"/>
              <a:gd name="connsiteY2" fmla="*/ 175846 h 637930"/>
              <a:gd name="connsiteX3" fmla="*/ 546100 w 546100"/>
              <a:gd name="connsiteY3" fmla="*/ 163146 h 637930"/>
              <a:gd name="connsiteX4" fmla="*/ 546100 w 546100"/>
              <a:gd name="connsiteY4" fmla="*/ 0 h 637930"/>
              <a:gd name="connsiteX5" fmla="*/ 0 w 546100"/>
              <a:gd name="connsiteY5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04906 w 546100"/>
              <a:gd name="connsiteY2" fmla="*/ 175846 h 637930"/>
              <a:gd name="connsiteX3" fmla="*/ 546100 w 546100"/>
              <a:gd name="connsiteY3" fmla="*/ 163146 h 637930"/>
              <a:gd name="connsiteX4" fmla="*/ 546100 w 546100"/>
              <a:gd name="connsiteY4" fmla="*/ 0 h 637930"/>
              <a:gd name="connsiteX5" fmla="*/ 0 w 546100"/>
              <a:gd name="connsiteY5" fmla="*/ 303822 h 637930"/>
              <a:gd name="connsiteX0" fmla="*/ 0 w 546100"/>
              <a:gd name="connsiteY0" fmla="*/ 177406 h 511514"/>
              <a:gd name="connsiteX1" fmla="*/ 0 w 546100"/>
              <a:gd name="connsiteY1" fmla="*/ 511514 h 511514"/>
              <a:gd name="connsiteX2" fmla="*/ 304906 w 546100"/>
              <a:gd name="connsiteY2" fmla="*/ 49430 h 511514"/>
              <a:gd name="connsiteX3" fmla="*/ 546100 w 546100"/>
              <a:gd name="connsiteY3" fmla="*/ 36730 h 511514"/>
              <a:gd name="connsiteX4" fmla="*/ 546100 w 546100"/>
              <a:gd name="connsiteY4" fmla="*/ 0 h 511514"/>
              <a:gd name="connsiteX5" fmla="*/ 0 w 546100"/>
              <a:gd name="connsiteY5" fmla="*/ 177406 h 511514"/>
              <a:gd name="connsiteX0" fmla="*/ 0 w 546100"/>
              <a:gd name="connsiteY0" fmla="*/ 177406 h 1875164"/>
              <a:gd name="connsiteX1" fmla="*/ 0 w 546100"/>
              <a:gd name="connsiteY1" fmla="*/ 511514 h 1875164"/>
              <a:gd name="connsiteX2" fmla="*/ 304906 w 546100"/>
              <a:gd name="connsiteY2" fmla="*/ 49430 h 1875164"/>
              <a:gd name="connsiteX3" fmla="*/ 546100 w 546100"/>
              <a:gd name="connsiteY3" fmla="*/ 36730 h 1875164"/>
              <a:gd name="connsiteX4" fmla="*/ 546100 w 546100"/>
              <a:gd name="connsiteY4" fmla="*/ 0 h 1875164"/>
              <a:gd name="connsiteX5" fmla="*/ 295804 w 546100"/>
              <a:gd name="connsiteY5" fmla="*/ 1875164 h 1875164"/>
              <a:gd name="connsiteX6" fmla="*/ 0 w 546100"/>
              <a:gd name="connsiteY6" fmla="*/ 177406 h 1875164"/>
              <a:gd name="connsiteX0" fmla="*/ 0 w 546100"/>
              <a:gd name="connsiteY0" fmla="*/ 261685 h 595793"/>
              <a:gd name="connsiteX1" fmla="*/ 0 w 546100"/>
              <a:gd name="connsiteY1" fmla="*/ 595793 h 595793"/>
              <a:gd name="connsiteX2" fmla="*/ 304906 w 546100"/>
              <a:gd name="connsiteY2" fmla="*/ 133709 h 595793"/>
              <a:gd name="connsiteX3" fmla="*/ 546100 w 546100"/>
              <a:gd name="connsiteY3" fmla="*/ 121009 h 595793"/>
              <a:gd name="connsiteX4" fmla="*/ 546100 w 546100"/>
              <a:gd name="connsiteY4" fmla="*/ 84279 h 595793"/>
              <a:gd name="connsiteX5" fmla="*/ 332211 w 546100"/>
              <a:gd name="connsiteY5" fmla="*/ 0 h 595793"/>
              <a:gd name="connsiteX6" fmla="*/ 0 w 546100"/>
              <a:gd name="connsiteY6" fmla="*/ 261685 h 595793"/>
              <a:gd name="connsiteX0" fmla="*/ 0 w 546100"/>
              <a:gd name="connsiteY0" fmla="*/ 261685 h 595793"/>
              <a:gd name="connsiteX1" fmla="*/ 0 w 546100"/>
              <a:gd name="connsiteY1" fmla="*/ 595793 h 595793"/>
              <a:gd name="connsiteX2" fmla="*/ 304906 w 546100"/>
              <a:gd name="connsiteY2" fmla="*/ 133709 h 595793"/>
              <a:gd name="connsiteX3" fmla="*/ 546100 w 546100"/>
              <a:gd name="connsiteY3" fmla="*/ 121009 h 595793"/>
              <a:gd name="connsiteX4" fmla="*/ 546100 w 546100"/>
              <a:gd name="connsiteY4" fmla="*/ 84279 h 595793"/>
              <a:gd name="connsiteX5" fmla="*/ 332211 w 546100"/>
              <a:gd name="connsiteY5" fmla="*/ 0 h 595793"/>
              <a:gd name="connsiteX6" fmla="*/ 0 w 546100"/>
              <a:gd name="connsiteY6" fmla="*/ 261685 h 595793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04906 w 546100"/>
              <a:gd name="connsiteY2" fmla="*/ 175846 h 637930"/>
              <a:gd name="connsiteX3" fmla="*/ 546100 w 546100"/>
              <a:gd name="connsiteY3" fmla="*/ 163146 h 637930"/>
              <a:gd name="connsiteX4" fmla="*/ 546100 w 546100"/>
              <a:gd name="connsiteY4" fmla="*/ 0 h 637930"/>
              <a:gd name="connsiteX5" fmla="*/ 332211 w 546100"/>
              <a:gd name="connsiteY5" fmla="*/ 42137 h 637930"/>
              <a:gd name="connsiteX6" fmla="*/ 0 w 546100"/>
              <a:gd name="connsiteY6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04906 w 546100"/>
              <a:gd name="connsiteY2" fmla="*/ 175846 h 637930"/>
              <a:gd name="connsiteX3" fmla="*/ 546100 w 546100"/>
              <a:gd name="connsiteY3" fmla="*/ 163146 h 637930"/>
              <a:gd name="connsiteX4" fmla="*/ 546100 w 546100"/>
              <a:gd name="connsiteY4" fmla="*/ 0 h 637930"/>
              <a:gd name="connsiteX5" fmla="*/ 332211 w 546100"/>
              <a:gd name="connsiteY5" fmla="*/ 42137 h 637930"/>
              <a:gd name="connsiteX6" fmla="*/ 0 w 546100"/>
              <a:gd name="connsiteY6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04906 w 546100"/>
              <a:gd name="connsiteY2" fmla="*/ 175846 h 637930"/>
              <a:gd name="connsiteX3" fmla="*/ 546100 w 546100"/>
              <a:gd name="connsiteY3" fmla="*/ 163146 h 637930"/>
              <a:gd name="connsiteX4" fmla="*/ 546100 w 546100"/>
              <a:gd name="connsiteY4" fmla="*/ 0 h 637930"/>
              <a:gd name="connsiteX5" fmla="*/ 332211 w 546100"/>
              <a:gd name="connsiteY5" fmla="*/ 42137 h 637930"/>
              <a:gd name="connsiteX6" fmla="*/ 0 w 546100"/>
              <a:gd name="connsiteY6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04906 w 546100"/>
              <a:gd name="connsiteY2" fmla="*/ 175846 h 637930"/>
              <a:gd name="connsiteX3" fmla="*/ 546100 w 546100"/>
              <a:gd name="connsiteY3" fmla="*/ 163146 h 637930"/>
              <a:gd name="connsiteX4" fmla="*/ 546100 w 546100"/>
              <a:gd name="connsiteY4" fmla="*/ 0 h 637930"/>
              <a:gd name="connsiteX5" fmla="*/ 332211 w 546100"/>
              <a:gd name="connsiteY5" fmla="*/ 42137 h 637930"/>
              <a:gd name="connsiteX6" fmla="*/ 0 w 546100"/>
              <a:gd name="connsiteY6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04906 w 546100"/>
              <a:gd name="connsiteY2" fmla="*/ 175846 h 637930"/>
              <a:gd name="connsiteX3" fmla="*/ 546100 w 546100"/>
              <a:gd name="connsiteY3" fmla="*/ 163146 h 637930"/>
              <a:gd name="connsiteX4" fmla="*/ 546100 w 546100"/>
              <a:gd name="connsiteY4" fmla="*/ 0 h 637930"/>
              <a:gd name="connsiteX5" fmla="*/ 332211 w 546100"/>
              <a:gd name="connsiteY5" fmla="*/ 42137 h 637930"/>
              <a:gd name="connsiteX6" fmla="*/ 0 w 546100"/>
              <a:gd name="connsiteY6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04906 w 546100"/>
              <a:gd name="connsiteY2" fmla="*/ 175846 h 637930"/>
              <a:gd name="connsiteX3" fmla="*/ 546100 w 546100"/>
              <a:gd name="connsiteY3" fmla="*/ 163146 h 637930"/>
              <a:gd name="connsiteX4" fmla="*/ 546100 w 546100"/>
              <a:gd name="connsiteY4" fmla="*/ 0 h 637930"/>
              <a:gd name="connsiteX5" fmla="*/ 332211 w 546100"/>
              <a:gd name="connsiteY5" fmla="*/ 42137 h 637930"/>
              <a:gd name="connsiteX6" fmla="*/ 0 w 546100"/>
              <a:gd name="connsiteY6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04906 w 546100"/>
              <a:gd name="connsiteY2" fmla="*/ 175846 h 637930"/>
              <a:gd name="connsiteX3" fmla="*/ 546100 w 546100"/>
              <a:gd name="connsiteY3" fmla="*/ 163146 h 637930"/>
              <a:gd name="connsiteX4" fmla="*/ 546100 w 546100"/>
              <a:gd name="connsiteY4" fmla="*/ 0 h 637930"/>
              <a:gd name="connsiteX5" fmla="*/ 332211 w 546100"/>
              <a:gd name="connsiteY5" fmla="*/ 42137 h 637930"/>
              <a:gd name="connsiteX6" fmla="*/ 0 w 546100"/>
              <a:gd name="connsiteY6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04906 w 546100"/>
              <a:gd name="connsiteY2" fmla="*/ 175846 h 637930"/>
              <a:gd name="connsiteX3" fmla="*/ 546100 w 546100"/>
              <a:gd name="connsiteY3" fmla="*/ 163146 h 637930"/>
              <a:gd name="connsiteX4" fmla="*/ 546100 w 546100"/>
              <a:gd name="connsiteY4" fmla="*/ 0 h 637930"/>
              <a:gd name="connsiteX5" fmla="*/ 332211 w 546100"/>
              <a:gd name="connsiteY5" fmla="*/ 42137 h 637930"/>
              <a:gd name="connsiteX6" fmla="*/ 0 w 546100"/>
              <a:gd name="connsiteY6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04906 w 546100"/>
              <a:gd name="connsiteY2" fmla="*/ 175846 h 637930"/>
              <a:gd name="connsiteX3" fmla="*/ 546100 w 546100"/>
              <a:gd name="connsiteY3" fmla="*/ 278165 h 637930"/>
              <a:gd name="connsiteX4" fmla="*/ 546100 w 546100"/>
              <a:gd name="connsiteY4" fmla="*/ 0 h 637930"/>
              <a:gd name="connsiteX5" fmla="*/ 332211 w 546100"/>
              <a:gd name="connsiteY5" fmla="*/ 42137 h 637930"/>
              <a:gd name="connsiteX6" fmla="*/ 0 w 546100"/>
              <a:gd name="connsiteY6" fmla="*/ 303822 h 637930"/>
              <a:gd name="connsiteX0" fmla="*/ 0 w 546100"/>
              <a:gd name="connsiteY0" fmla="*/ 261685 h 595793"/>
              <a:gd name="connsiteX1" fmla="*/ 0 w 546100"/>
              <a:gd name="connsiteY1" fmla="*/ 595793 h 595793"/>
              <a:gd name="connsiteX2" fmla="*/ 304906 w 546100"/>
              <a:gd name="connsiteY2" fmla="*/ 133709 h 595793"/>
              <a:gd name="connsiteX3" fmla="*/ 546100 w 546100"/>
              <a:gd name="connsiteY3" fmla="*/ 236028 h 595793"/>
              <a:gd name="connsiteX4" fmla="*/ 546100 w 546100"/>
              <a:gd name="connsiteY4" fmla="*/ 72882 h 595793"/>
              <a:gd name="connsiteX5" fmla="*/ 332211 w 546100"/>
              <a:gd name="connsiteY5" fmla="*/ 0 h 595793"/>
              <a:gd name="connsiteX6" fmla="*/ 0 w 546100"/>
              <a:gd name="connsiteY6" fmla="*/ 261685 h 595793"/>
              <a:gd name="connsiteX0" fmla="*/ 0 w 546100"/>
              <a:gd name="connsiteY0" fmla="*/ 261685 h 595793"/>
              <a:gd name="connsiteX1" fmla="*/ 0 w 546100"/>
              <a:gd name="connsiteY1" fmla="*/ 595793 h 595793"/>
              <a:gd name="connsiteX2" fmla="*/ 304906 w 546100"/>
              <a:gd name="connsiteY2" fmla="*/ 133709 h 595793"/>
              <a:gd name="connsiteX3" fmla="*/ 546100 w 546100"/>
              <a:gd name="connsiteY3" fmla="*/ 236028 h 595793"/>
              <a:gd name="connsiteX4" fmla="*/ 546100 w 546100"/>
              <a:gd name="connsiteY4" fmla="*/ 72882 h 595793"/>
              <a:gd name="connsiteX5" fmla="*/ 332211 w 546100"/>
              <a:gd name="connsiteY5" fmla="*/ 0 h 595793"/>
              <a:gd name="connsiteX6" fmla="*/ 0 w 546100"/>
              <a:gd name="connsiteY6" fmla="*/ 261685 h 595793"/>
              <a:gd name="connsiteX0" fmla="*/ 0 w 546100"/>
              <a:gd name="connsiteY0" fmla="*/ 261685 h 595793"/>
              <a:gd name="connsiteX1" fmla="*/ 0 w 546100"/>
              <a:gd name="connsiteY1" fmla="*/ 595793 h 595793"/>
              <a:gd name="connsiteX2" fmla="*/ 304906 w 546100"/>
              <a:gd name="connsiteY2" fmla="*/ 133709 h 595793"/>
              <a:gd name="connsiteX3" fmla="*/ 546100 w 546100"/>
              <a:gd name="connsiteY3" fmla="*/ 236028 h 595793"/>
              <a:gd name="connsiteX4" fmla="*/ 546100 w 546100"/>
              <a:gd name="connsiteY4" fmla="*/ 72882 h 595793"/>
              <a:gd name="connsiteX5" fmla="*/ 332211 w 546100"/>
              <a:gd name="connsiteY5" fmla="*/ 0 h 595793"/>
              <a:gd name="connsiteX6" fmla="*/ 0 w 546100"/>
              <a:gd name="connsiteY6" fmla="*/ 261685 h 5957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6100" h="595793">
                <a:moveTo>
                  <a:pt x="0" y="261685"/>
                </a:moveTo>
                <a:lnTo>
                  <a:pt x="0" y="595793"/>
                </a:lnTo>
                <a:cubicBezTo>
                  <a:pt x="123631" y="609634"/>
                  <a:pt x="167623" y="291971"/>
                  <a:pt x="304906" y="133709"/>
                </a:cubicBezTo>
                <a:cubicBezTo>
                  <a:pt x="463427" y="-94891"/>
                  <a:pt x="520312" y="238959"/>
                  <a:pt x="546100" y="236028"/>
                </a:cubicBezTo>
                <a:cubicBezTo>
                  <a:pt x="546100" y="223785"/>
                  <a:pt x="546858" y="179937"/>
                  <a:pt x="546100" y="72882"/>
                </a:cubicBezTo>
                <a:cubicBezTo>
                  <a:pt x="521070" y="6688"/>
                  <a:pt x="420194" y="-155983"/>
                  <a:pt x="332211" y="0"/>
                </a:cubicBezTo>
                <a:cubicBezTo>
                  <a:pt x="241194" y="50637"/>
                  <a:pt x="84949" y="531100"/>
                  <a:pt x="0" y="261685"/>
                </a:cubicBezTo>
                <a:close/>
              </a:path>
            </a:pathLst>
          </a:custGeom>
          <a:gradFill>
            <a:gsLst>
              <a:gs pos="100000">
                <a:schemeClr val="accent1">
                  <a:lumMod val="60000"/>
                  <a:lumOff val="40000"/>
                  <a:alpha val="21000"/>
                </a:schemeClr>
              </a:gs>
              <a:gs pos="50000">
                <a:schemeClr val="accent1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Freeform 10"/>
          <p:cNvSpPr/>
          <p:nvPr/>
        </p:nvSpPr>
        <p:spPr>
          <a:xfrm flipH="1">
            <a:off x="0" y="1331475"/>
            <a:ext cx="9144000" cy="789425"/>
          </a:xfrm>
          <a:custGeom>
            <a:avLst/>
            <a:gdLst>
              <a:gd name="connsiteX0" fmla="*/ 0 w 546100"/>
              <a:gd name="connsiteY0" fmla="*/ 0 h 228600"/>
              <a:gd name="connsiteX1" fmla="*/ 0 w 546100"/>
              <a:gd name="connsiteY1" fmla="*/ 228600 h 228600"/>
              <a:gd name="connsiteX2" fmla="*/ 546100 w 546100"/>
              <a:gd name="connsiteY2" fmla="*/ 228600 h 228600"/>
              <a:gd name="connsiteX3" fmla="*/ 546100 w 546100"/>
              <a:gd name="connsiteY3" fmla="*/ 12700 h 228600"/>
              <a:gd name="connsiteX4" fmla="*/ 0 w 546100"/>
              <a:gd name="connsiteY4" fmla="*/ 0 h 228600"/>
              <a:gd name="connsiteX0" fmla="*/ 0 w 546100"/>
              <a:gd name="connsiteY0" fmla="*/ 0 h 228600"/>
              <a:gd name="connsiteX1" fmla="*/ 0 w 546100"/>
              <a:gd name="connsiteY1" fmla="*/ 228600 h 228600"/>
              <a:gd name="connsiteX2" fmla="*/ 546100 w 546100"/>
              <a:gd name="connsiteY2" fmla="*/ 228600 h 228600"/>
              <a:gd name="connsiteX3" fmla="*/ 546100 w 546100"/>
              <a:gd name="connsiteY3" fmla="*/ 12700 h 228600"/>
              <a:gd name="connsiteX4" fmla="*/ 0 w 546100"/>
              <a:gd name="connsiteY4" fmla="*/ 0 h 228600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374161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374161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374161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374161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374161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374161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374161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57638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57638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57638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57638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57638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57638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57638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546100 w 546100"/>
              <a:gd name="connsiteY2" fmla="*/ 57638 h 374161"/>
              <a:gd name="connsiteX3" fmla="*/ 546100 w 546100"/>
              <a:gd name="connsiteY3" fmla="*/ 0 h 374161"/>
              <a:gd name="connsiteX4" fmla="*/ 0 w 546100"/>
              <a:gd name="connsiteY4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391372 w 546100"/>
              <a:gd name="connsiteY2" fmla="*/ 17585 h 374161"/>
              <a:gd name="connsiteX3" fmla="*/ 546100 w 546100"/>
              <a:gd name="connsiteY3" fmla="*/ 57638 h 374161"/>
              <a:gd name="connsiteX4" fmla="*/ 546100 w 546100"/>
              <a:gd name="connsiteY4" fmla="*/ 0 h 374161"/>
              <a:gd name="connsiteX5" fmla="*/ 0 w 546100"/>
              <a:gd name="connsiteY5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391372 w 546100"/>
              <a:gd name="connsiteY2" fmla="*/ 17585 h 374161"/>
              <a:gd name="connsiteX3" fmla="*/ 546100 w 546100"/>
              <a:gd name="connsiteY3" fmla="*/ 57638 h 374161"/>
              <a:gd name="connsiteX4" fmla="*/ 546100 w 546100"/>
              <a:gd name="connsiteY4" fmla="*/ 0 h 374161"/>
              <a:gd name="connsiteX5" fmla="*/ 0 w 546100"/>
              <a:gd name="connsiteY5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391372 w 546100"/>
              <a:gd name="connsiteY2" fmla="*/ 17585 h 374161"/>
              <a:gd name="connsiteX3" fmla="*/ 546100 w 546100"/>
              <a:gd name="connsiteY3" fmla="*/ 57638 h 374161"/>
              <a:gd name="connsiteX4" fmla="*/ 546100 w 546100"/>
              <a:gd name="connsiteY4" fmla="*/ 0 h 374161"/>
              <a:gd name="connsiteX5" fmla="*/ 0 w 546100"/>
              <a:gd name="connsiteY5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391372 w 546100"/>
              <a:gd name="connsiteY2" fmla="*/ 17585 h 374161"/>
              <a:gd name="connsiteX3" fmla="*/ 546100 w 546100"/>
              <a:gd name="connsiteY3" fmla="*/ 57638 h 374161"/>
              <a:gd name="connsiteX4" fmla="*/ 546100 w 546100"/>
              <a:gd name="connsiteY4" fmla="*/ 0 h 374161"/>
              <a:gd name="connsiteX5" fmla="*/ 0 w 546100"/>
              <a:gd name="connsiteY5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391372 w 546100"/>
              <a:gd name="connsiteY2" fmla="*/ 17585 h 374161"/>
              <a:gd name="connsiteX3" fmla="*/ 546100 w 546100"/>
              <a:gd name="connsiteY3" fmla="*/ 57638 h 374161"/>
              <a:gd name="connsiteX4" fmla="*/ 546100 w 546100"/>
              <a:gd name="connsiteY4" fmla="*/ 0 h 374161"/>
              <a:gd name="connsiteX5" fmla="*/ 0 w 546100"/>
              <a:gd name="connsiteY5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341313 w 546100"/>
              <a:gd name="connsiteY2" fmla="*/ 17585 h 374161"/>
              <a:gd name="connsiteX3" fmla="*/ 546100 w 546100"/>
              <a:gd name="connsiteY3" fmla="*/ 57638 h 374161"/>
              <a:gd name="connsiteX4" fmla="*/ 546100 w 546100"/>
              <a:gd name="connsiteY4" fmla="*/ 0 h 374161"/>
              <a:gd name="connsiteX5" fmla="*/ 0 w 546100"/>
              <a:gd name="connsiteY5" fmla="*/ 145561 h 374161"/>
              <a:gd name="connsiteX0" fmla="*/ 0 w 546100"/>
              <a:gd name="connsiteY0" fmla="*/ 145561 h 374161"/>
              <a:gd name="connsiteX1" fmla="*/ 0 w 546100"/>
              <a:gd name="connsiteY1" fmla="*/ 374161 h 374161"/>
              <a:gd name="connsiteX2" fmla="*/ 341313 w 546100"/>
              <a:gd name="connsiteY2" fmla="*/ 17585 h 374161"/>
              <a:gd name="connsiteX3" fmla="*/ 546100 w 546100"/>
              <a:gd name="connsiteY3" fmla="*/ 57638 h 374161"/>
              <a:gd name="connsiteX4" fmla="*/ 546100 w 546100"/>
              <a:gd name="connsiteY4" fmla="*/ 0 h 374161"/>
              <a:gd name="connsiteX5" fmla="*/ 0 w 546100"/>
              <a:gd name="connsiteY5" fmla="*/ 145561 h 374161"/>
              <a:gd name="connsiteX0" fmla="*/ 0 w 546100"/>
              <a:gd name="connsiteY0" fmla="*/ 145561 h 479669"/>
              <a:gd name="connsiteX1" fmla="*/ 0 w 546100"/>
              <a:gd name="connsiteY1" fmla="*/ 479669 h 479669"/>
              <a:gd name="connsiteX2" fmla="*/ 341313 w 546100"/>
              <a:gd name="connsiteY2" fmla="*/ 17585 h 479669"/>
              <a:gd name="connsiteX3" fmla="*/ 546100 w 546100"/>
              <a:gd name="connsiteY3" fmla="*/ 57638 h 479669"/>
              <a:gd name="connsiteX4" fmla="*/ 546100 w 546100"/>
              <a:gd name="connsiteY4" fmla="*/ 0 h 479669"/>
              <a:gd name="connsiteX5" fmla="*/ 0 w 546100"/>
              <a:gd name="connsiteY5" fmla="*/ 145561 h 479669"/>
              <a:gd name="connsiteX0" fmla="*/ 0 w 546100"/>
              <a:gd name="connsiteY0" fmla="*/ 145561 h 479669"/>
              <a:gd name="connsiteX1" fmla="*/ 0 w 546100"/>
              <a:gd name="connsiteY1" fmla="*/ 479669 h 479669"/>
              <a:gd name="connsiteX2" fmla="*/ 341313 w 546100"/>
              <a:gd name="connsiteY2" fmla="*/ 17585 h 479669"/>
              <a:gd name="connsiteX3" fmla="*/ 546100 w 546100"/>
              <a:gd name="connsiteY3" fmla="*/ 57638 h 479669"/>
              <a:gd name="connsiteX4" fmla="*/ 546100 w 546100"/>
              <a:gd name="connsiteY4" fmla="*/ 0 h 479669"/>
              <a:gd name="connsiteX5" fmla="*/ 0 w 546100"/>
              <a:gd name="connsiteY5" fmla="*/ 145561 h 479669"/>
              <a:gd name="connsiteX0" fmla="*/ 0 w 546100"/>
              <a:gd name="connsiteY0" fmla="*/ 145561 h 479669"/>
              <a:gd name="connsiteX1" fmla="*/ 0 w 546100"/>
              <a:gd name="connsiteY1" fmla="*/ 479669 h 479669"/>
              <a:gd name="connsiteX2" fmla="*/ 341313 w 546100"/>
              <a:gd name="connsiteY2" fmla="*/ 17585 h 479669"/>
              <a:gd name="connsiteX3" fmla="*/ 546100 w 546100"/>
              <a:gd name="connsiteY3" fmla="*/ 57638 h 479669"/>
              <a:gd name="connsiteX4" fmla="*/ 546100 w 546100"/>
              <a:gd name="connsiteY4" fmla="*/ 0 h 479669"/>
              <a:gd name="connsiteX5" fmla="*/ 0 w 546100"/>
              <a:gd name="connsiteY5" fmla="*/ 145561 h 479669"/>
              <a:gd name="connsiteX0" fmla="*/ 0 w 546100"/>
              <a:gd name="connsiteY0" fmla="*/ 145561 h 479669"/>
              <a:gd name="connsiteX1" fmla="*/ 0 w 546100"/>
              <a:gd name="connsiteY1" fmla="*/ 479669 h 479669"/>
              <a:gd name="connsiteX2" fmla="*/ 341313 w 546100"/>
              <a:gd name="connsiteY2" fmla="*/ 17585 h 479669"/>
              <a:gd name="connsiteX3" fmla="*/ 546100 w 546100"/>
              <a:gd name="connsiteY3" fmla="*/ 426915 h 479669"/>
              <a:gd name="connsiteX4" fmla="*/ 546100 w 546100"/>
              <a:gd name="connsiteY4" fmla="*/ 0 h 479669"/>
              <a:gd name="connsiteX5" fmla="*/ 0 w 546100"/>
              <a:gd name="connsiteY5" fmla="*/ 145561 h 479669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41313 w 546100"/>
              <a:gd name="connsiteY2" fmla="*/ 175846 h 637930"/>
              <a:gd name="connsiteX3" fmla="*/ 546100 w 546100"/>
              <a:gd name="connsiteY3" fmla="*/ 585176 h 637930"/>
              <a:gd name="connsiteX4" fmla="*/ 546100 w 546100"/>
              <a:gd name="connsiteY4" fmla="*/ 0 h 637930"/>
              <a:gd name="connsiteX5" fmla="*/ 0 w 546100"/>
              <a:gd name="connsiteY5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41313 w 546100"/>
              <a:gd name="connsiteY2" fmla="*/ 175846 h 637930"/>
              <a:gd name="connsiteX3" fmla="*/ 546100 w 546100"/>
              <a:gd name="connsiteY3" fmla="*/ 585176 h 637930"/>
              <a:gd name="connsiteX4" fmla="*/ 546100 w 546100"/>
              <a:gd name="connsiteY4" fmla="*/ 0 h 637930"/>
              <a:gd name="connsiteX5" fmla="*/ 0 w 546100"/>
              <a:gd name="connsiteY5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41313 w 546100"/>
              <a:gd name="connsiteY2" fmla="*/ 175846 h 637930"/>
              <a:gd name="connsiteX3" fmla="*/ 546100 w 546100"/>
              <a:gd name="connsiteY3" fmla="*/ 163146 h 637930"/>
              <a:gd name="connsiteX4" fmla="*/ 546100 w 546100"/>
              <a:gd name="connsiteY4" fmla="*/ 0 h 637930"/>
              <a:gd name="connsiteX5" fmla="*/ 0 w 546100"/>
              <a:gd name="connsiteY5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41313 w 546100"/>
              <a:gd name="connsiteY2" fmla="*/ 175846 h 637930"/>
              <a:gd name="connsiteX3" fmla="*/ 546100 w 546100"/>
              <a:gd name="connsiteY3" fmla="*/ 163146 h 637930"/>
              <a:gd name="connsiteX4" fmla="*/ 546100 w 546100"/>
              <a:gd name="connsiteY4" fmla="*/ 0 h 637930"/>
              <a:gd name="connsiteX5" fmla="*/ 0 w 546100"/>
              <a:gd name="connsiteY5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41313 w 546100"/>
              <a:gd name="connsiteY2" fmla="*/ 175846 h 637930"/>
              <a:gd name="connsiteX3" fmla="*/ 546100 w 546100"/>
              <a:gd name="connsiteY3" fmla="*/ 163146 h 637930"/>
              <a:gd name="connsiteX4" fmla="*/ 546100 w 546100"/>
              <a:gd name="connsiteY4" fmla="*/ 0 h 637930"/>
              <a:gd name="connsiteX5" fmla="*/ 0 w 546100"/>
              <a:gd name="connsiteY5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04906 w 546100"/>
              <a:gd name="connsiteY2" fmla="*/ 175846 h 637930"/>
              <a:gd name="connsiteX3" fmla="*/ 546100 w 546100"/>
              <a:gd name="connsiteY3" fmla="*/ 163146 h 637930"/>
              <a:gd name="connsiteX4" fmla="*/ 546100 w 546100"/>
              <a:gd name="connsiteY4" fmla="*/ 0 h 637930"/>
              <a:gd name="connsiteX5" fmla="*/ 0 w 546100"/>
              <a:gd name="connsiteY5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04906 w 546100"/>
              <a:gd name="connsiteY2" fmla="*/ 175846 h 637930"/>
              <a:gd name="connsiteX3" fmla="*/ 546100 w 546100"/>
              <a:gd name="connsiteY3" fmla="*/ 163146 h 637930"/>
              <a:gd name="connsiteX4" fmla="*/ 546100 w 546100"/>
              <a:gd name="connsiteY4" fmla="*/ 0 h 637930"/>
              <a:gd name="connsiteX5" fmla="*/ 0 w 546100"/>
              <a:gd name="connsiteY5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04906 w 546100"/>
              <a:gd name="connsiteY2" fmla="*/ 175846 h 637930"/>
              <a:gd name="connsiteX3" fmla="*/ 546100 w 546100"/>
              <a:gd name="connsiteY3" fmla="*/ 163146 h 637930"/>
              <a:gd name="connsiteX4" fmla="*/ 546100 w 546100"/>
              <a:gd name="connsiteY4" fmla="*/ 0 h 637930"/>
              <a:gd name="connsiteX5" fmla="*/ 0 w 546100"/>
              <a:gd name="connsiteY5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04906 w 546100"/>
              <a:gd name="connsiteY2" fmla="*/ 175846 h 637930"/>
              <a:gd name="connsiteX3" fmla="*/ 546100 w 546100"/>
              <a:gd name="connsiteY3" fmla="*/ 163146 h 637930"/>
              <a:gd name="connsiteX4" fmla="*/ 546100 w 546100"/>
              <a:gd name="connsiteY4" fmla="*/ 0 h 637930"/>
              <a:gd name="connsiteX5" fmla="*/ 0 w 546100"/>
              <a:gd name="connsiteY5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04906 w 546100"/>
              <a:gd name="connsiteY2" fmla="*/ 175846 h 637930"/>
              <a:gd name="connsiteX3" fmla="*/ 546100 w 546100"/>
              <a:gd name="connsiteY3" fmla="*/ 163146 h 637930"/>
              <a:gd name="connsiteX4" fmla="*/ 546100 w 546100"/>
              <a:gd name="connsiteY4" fmla="*/ 0 h 637930"/>
              <a:gd name="connsiteX5" fmla="*/ 0 w 546100"/>
              <a:gd name="connsiteY5" fmla="*/ 303822 h 637930"/>
              <a:gd name="connsiteX0" fmla="*/ 0 w 546100"/>
              <a:gd name="connsiteY0" fmla="*/ 177406 h 511514"/>
              <a:gd name="connsiteX1" fmla="*/ 0 w 546100"/>
              <a:gd name="connsiteY1" fmla="*/ 511514 h 511514"/>
              <a:gd name="connsiteX2" fmla="*/ 304906 w 546100"/>
              <a:gd name="connsiteY2" fmla="*/ 49430 h 511514"/>
              <a:gd name="connsiteX3" fmla="*/ 546100 w 546100"/>
              <a:gd name="connsiteY3" fmla="*/ 36730 h 511514"/>
              <a:gd name="connsiteX4" fmla="*/ 546100 w 546100"/>
              <a:gd name="connsiteY4" fmla="*/ 0 h 511514"/>
              <a:gd name="connsiteX5" fmla="*/ 0 w 546100"/>
              <a:gd name="connsiteY5" fmla="*/ 177406 h 511514"/>
              <a:gd name="connsiteX0" fmla="*/ 0 w 546100"/>
              <a:gd name="connsiteY0" fmla="*/ 177406 h 1875164"/>
              <a:gd name="connsiteX1" fmla="*/ 0 w 546100"/>
              <a:gd name="connsiteY1" fmla="*/ 511514 h 1875164"/>
              <a:gd name="connsiteX2" fmla="*/ 304906 w 546100"/>
              <a:gd name="connsiteY2" fmla="*/ 49430 h 1875164"/>
              <a:gd name="connsiteX3" fmla="*/ 546100 w 546100"/>
              <a:gd name="connsiteY3" fmla="*/ 36730 h 1875164"/>
              <a:gd name="connsiteX4" fmla="*/ 546100 w 546100"/>
              <a:gd name="connsiteY4" fmla="*/ 0 h 1875164"/>
              <a:gd name="connsiteX5" fmla="*/ 295804 w 546100"/>
              <a:gd name="connsiteY5" fmla="*/ 1875164 h 1875164"/>
              <a:gd name="connsiteX6" fmla="*/ 0 w 546100"/>
              <a:gd name="connsiteY6" fmla="*/ 177406 h 1875164"/>
              <a:gd name="connsiteX0" fmla="*/ 0 w 546100"/>
              <a:gd name="connsiteY0" fmla="*/ 261685 h 595793"/>
              <a:gd name="connsiteX1" fmla="*/ 0 w 546100"/>
              <a:gd name="connsiteY1" fmla="*/ 595793 h 595793"/>
              <a:gd name="connsiteX2" fmla="*/ 304906 w 546100"/>
              <a:gd name="connsiteY2" fmla="*/ 133709 h 595793"/>
              <a:gd name="connsiteX3" fmla="*/ 546100 w 546100"/>
              <a:gd name="connsiteY3" fmla="*/ 121009 h 595793"/>
              <a:gd name="connsiteX4" fmla="*/ 546100 w 546100"/>
              <a:gd name="connsiteY4" fmla="*/ 84279 h 595793"/>
              <a:gd name="connsiteX5" fmla="*/ 332211 w 546100"/>
              <a:gd name="connsiteY5" fmla="*/ 0 h 595793"/>
              <a:gd name="connsiteX6" fmla="*/ 0 w 546100"/>
              <a:gd name="connsiteY6" fmla="*/ 261685 h 595793"/>
              <a:gd name="connsiteX0" fmla="*/ 0 w 546100"/>
              <a:gd name="connsiteY0" fmla="*/ 261685 h 595793"/>
              <a:gd name="connsiteX1" fmla="*/ 0 w 546100"/>
              <a:gd name="connsiteY1" fmla="*/ 595793 h 595793"/>
              <a:gd name="connsiteX2" fmla="*/ 304906 w 546100"/>
              <a:gd name="connsiteY2" fmla="*/ 133709 h 595793"/>
              <a:gd name="connsiteX3" fmla="*/ 546100 w 546100"/>
              <a:gd name="connsiteY3" fmla="*/ 121009 h 595793"/>
              <a:gd name="connsiteX4" fmla="*/ 546100 w 546100"/>
              <a:gd name="connsiteY4" fmla="*/ 84279 h 595793"/>
              <a:gd name="connsiteX5" fmla="*/ 332211 w 546100"/>
              <a:gd name="connsiteY5" fmla="*/ 0 h 595793"/>
              <a:gd name="connsiteX6" fmla="*/ 0 w 546100"/>
              <a:gd name="connsiteY6" fmla="*/ 261685 h 595793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04906 w 546100"/>
              <a:gd name="connsiteY2" fmla="*/ 175846 h 637930"/>
              <a:gd name="connsiteX3" fmla="*/ 546100 w 546100"/>
              <a:gd name="connsiteY3" fmla="*/ 163146 h 637930"/>
              <a:gd name="connsiteX4" fmla="*/ 546100 w 546100"/>
              <a:gd name="connsiteY4" fmla="*/ 0 h 637930"/>
              <a:gd name="connsiteX5" fmla="*/ 332211 w 546100"/>
              <a:gd name="connsiteY5" fmla="*/ 42137 h 637930"/>
              <a:gd name="connsiteX6" fmla="*/ 0 w 546100"/>
              <a:gd name="connsiteY6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04906 w 546100"/>
              <a:gd name="connsiteY2" fmla="*/ 175846 h 637930"/>
              <a:gd name="connsiteX3" fmla="*/ 546100 w 546100"/>
              <a:gd name="connsiteY3" fmla="*/ 163146 h 637930"/>
              <a:gd name="connsiteX4" fmla="*/ 546100 w 546100"/>
              <a:gd name="connsiteY4" fmla="*/ 0 h 637930"/>
              <a:gd name="connsiteX5" fmla="*/ 332211 w 546100"/>
              <a:gd name="connsiteY5" fmla="*/ 42137 h 637930"/>
              <a:gd name="connsiteX6" fmla="*/ 0 w 546100"/>
              <a:gd name="connsiteY6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04906 w 546100"/>
              <a:gd name="connsiteY2" fmla="*/ 175846 h 637930"/>
              <a:gd name="connsiteX3" fmla="*/ 546100 w 546100"/>
              <a:gd name="connsiteY3" fmla="*/ 163146 h 637930"/>
              <a:gd name="connsiteX4" fmla="*/ 546100 w 546100"/>
              <a:gd name="connsiteY4" fmla="*/ 0 h 637930"/>
              <a:gd name="connsiteX5" fmla="*/ 332211 w 546100"/>
              <a:gd name="connsiteY5" fmla="*/ 42137 h 637930"/>
              <a:gd name="connsiteX6" fmla="*/ 0 w 546100"/>
              <a:gd name="connsiteY6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04906 w 546100"/>
              <a:gd name="connsiteY2" fmla="*/ 175846 h 637930"/>
              <a:gd name="connsiteX3" fmla="*/ 546100 w 546100"/>
              <a:gd name="connsiteY3" fmla="*/ 163146 h 637930"/>
              <a:gd name="connsiteX4" fmla="*/ 546100 w 546100"/>
              <a:gd name="connsiteY4" fmla="*/ 0 h 637930"/>
              <a:gd name="connsiteX5" fmla="*/ 332211 w 546100"/>
              <a:gd name="connsiteY5" fmla="*/ 42137 h 637930"/>
              <a:gd name="connsiteX6" fmla="*/ 0 w 546100"/>
              <a:gd name="connsiteY6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04906 w 546100"/>
              <a:gd name="connsiteY2" fmla="*/ 175846 h 637930"/>
              <a:gd name="connsiteX3" fmla="*/ 546100 w 546100"/>
              <a:gd name="connsiteY3" fmla="*/ 163146 h 637930"/>
              <a:gd name="connsiteX4" fmla="*/ 546100 w 546100"/>
              <a:gd name="connsiteY4" fmla="*/ 0 h 637930"/>
              <a:gd name="connsiteX5" fmla="*/ 332211 w 546100"/>
              <a:gd name="connsiteY5" fmla="*/ 42137 h 637930"/>
              <a:gd name="connsiteX6" fmla="*/ 0 w 546100"/>
              <a:gd name="connsiteY6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04906 w 546100"/>
              <a:gd name="connsiteY2" fmla="*/ 175846 h 637930"/>
              <a:gd name="connsiteX3" fmla="*/ 546100 w 546100"/>
              <a:gd name="connsiteY3" fmla="*/ 163146 h 637930"/>
              <a:gd name="connsiteX4" fmla="*/ 546100 w 546100"/>
              <a:gd name="connsiteY4" fmla="*/ 0 h 637930"/>
              <a:gd name="connsiteX5" fmla="*/ 332211 w 546100"/>
              <a:gd name="connsiteY5" fmla="*/ 42137 h 637930"/>
              <a:gd name="connsiteX6" fmla="*/ 0 w 546100"/>
              <a:gd name="connsiteY6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04906 w 546100"/>
              <a:gd name="connsiteY2" fmla="*/ 175846 h 637930"/>
              <a:gd name="connsiteX3" fmla="*/ 546100 w 546100"/>
              <a:gd name="connsiteY3" fmla="*/ 163146 h 637930"/>
              <a:gd name="connsiteX4" fmla="*/ 546100 w 546100"/>
              <a:gd name="connsiteY4" fmla="*/ 0 h 637930"/>
              <a:gd name="connsiteX5" fmla="*/ 332211 w 546100"/>
              <a:gd name="connsiteY5" fmla="*/ 42137 h 637930"/>
              <a:gd name="connsiteX6" fmla="*/ 0 w 546100"/>
              <a:gd name="connsiteY6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04906 w 546100"/>
              <a:gd name="connsiteY2" fmla="*/ 175846 h 637930"/>
              <a:gd name="connsiteX3" fmla="*/ 546100 w 546100"/>
              <a:gd name="connsiteY3" fmla="*/ 163146 h 637930"/>
              <a:gd name="connsiteX4" fmla="*/ 546100 w 546100"/>
              <a:gd name="connsiteY4" fmla="*/ 0 h 637930"/>
              <a:gd name="connsiteX5" fmla="*/ 332211 w 546100"/>
              <a:gd name="connsiteY5" fmla="*/ 42137 h 637930"/>
              <a:gd name="connsiteX6" fmla="*/ 0 w 546100"/>
              <a:gd name="connsiteY6" fmla="*/ 303822 h 637930"/>
              <a:gd name="connsiteX0" fmla="*/ 0 w 546100"/>
              <a:gd name="connsiteY0" fmla="*/ 303822 h 637930"/>
              <a:gd name="connsiteX1" fmla="*/ 0 w 546100"/>
              <a:gd name="connsiteY1" fmla="*/ 637930 h 637930"/>
              <a:gd name="connsiteX2" fmla="*/ 304906 w 546100"/>
              <a:gd name="connsiteY2" fmla="*/ 175846 h 637930"/>
              <a:gd name="connsiteX3" fmla="*/ 546100 w 546100"/>
              <a:gd name="connsiteY3" fmla="*/ 278165 h 637930"/>
              <a:gd name="connsiteX4" fmla="*/ 546100 w 546100"/>
              <a:gd name="connsiteY4" fmla="*/ 0 h 637930"/>
              <a:gd name="connsiteX5" fmla="*/ 332211 w 546100"/>
              <a:gd name="connsiteY5" fmla="*/ 42137 h 637930"/>
              <a:gd name="connsiteX6" fmla="*/ 0 w 546100"/>
              <a:gd name="connsiteY6" fmla="*/ 303822 h 637930"/>
              <a:gd name="connsiteX0" fmla="*/ 0 w 546100"/>
              <a:gd name="connsiteY0" fmla="*/ 261685 h 595793"/>
              <a:gd name="connsiteX1" fmla="*/ 0 w 546100"/>
              <a:gd name="connsiteY1" fmla="*/ 595793 h 595793"/>
              <a:gd name="connsiteX2" fmla="*/ 304906 w 546100"/>
              <a:gd name="connsiteY2" fmla="*/ 133709 h 595793"/>
              <a:gd name="connsiteX3" fmla="*/ 546100 w 546100"/>
              <a:gd name="connsiteY3" fmla="*/ 236028 h 595793"/>
              <a:gd name="connsiteX4" fmla="*/ 546100 w 546100"/>
              <a:gd name="connsiteY4" fmla="*/ 72882 h 595793"/>
              <a:gd name="connsiteX5" fmla="*/ 332211 w 546100"/>
              <a:gd name="connsiteY5" fmla="*/ 0 h 595793"/>
              <a:gd name="connsiteX6" fmla="*/ 0 w 546100"/>
              <a:gd name="connsiteY6" fmla="*/ 261685 h 595793"/>
              <a:gd name="connsiteX0" fmla="*/ 0 w 546100"/>
              <a:gd name="connsiteY0" fmla="*/ 261685 h 595793"/>
              <a:gd name="connsiteX1" fmla="*/ 0 w 546100"/>
              <a:gd name="connsiteY1" fmla="*/ 595793 h 595793"/>
              <a:gd name="connsiteX2" fmla="*/ 304906 w 546100"/>
              <a:gd name="connsiteY2" fmla="*/ 133709 h 595793"/>
              <a:gd name="connsiteX3" fmla="*/ 546100 w 546100"/>
              <a:gd name="connsiteY3" fmla="*/ 236028 h 595793"/>
              <a:gd name="connsiteX4" fmla="*/ 546100 w 546100"/>
              <a:gd name="connsiteY4" fmla="*/ 72882 h 595793"/>
              <a:gd name="connsiteX5" fmla="*/ 332211 w 546100"/>
              <a:gd name="connsiteY5" fmla="*/ 0 h 595793"/>
              <a:gd name="connsiteX6" fmla="*/ 0 w 546100"/>
              <a:gd name="connsiteY6" fmla="*/ 261685 h 595793"/>
              <a:gd name="connsiteX0" fmla="*/ 0 w 546100"/>
              <a:gd name="connsiteY0" fmla="*/ 261685 h 595793"/>
              <a:gd name="connsiteX1" fmla="*/ 0 w 546100"/>
              <a:gd name="connsiteY1" fmla="*/ 595793 h 595793"/>
              <a:gd name="connsiteX2" fmla="*/ 304906 w 546100"/>
              <a:gd name="connsiteY2" fmla="*/ 133709 h 595793"/>
              <a:gd name="connsiteX3" fmla="*/ 546100 w 546100"/>
              <a:gd name="connsiteY3" fmla="*/ 236028 h 595793"/>
              <a:gd name="connsiteX4" fmla="*/ 546100 w 546100"/>
              <a:gd name="connsiteY4" fmla="*/ 72882 h 595793"/>
              <a:gd name="connsiteX5" fmla="*/ 332211 w 546100"/>
              <a:gd name="connsiteY5" fmla="*/ 0 h 595793"/>
              <a:gd name="connsiteX6" fmla="*/ 0 w 546100"/>
              <a:gd name="connsiteY6" fmla="*/ 261685 h 5957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6100" h="595793">
                <a:moveTo>
                  <a:pt x="0" y="261685"/>
                </a:moveTo>
                <a:lnTo>
                  <a:pt x="0" y="595793"/>
                </a:lnTo>
                <a:cubicBezTo>
                  <a:pt x="123631" y="609634"/>
                  <a:pt x="167623" y="291971"/>
                  <a:pt x="304906" y="133709"/>
                </a:cubicBezTo>
                <a:cubicBezTo>
                  <a:pt x="463427" y="-94891"/>
                  <a:pt x="520312" y="238959"/>
                  <a:pt x="546100" y="236028"/>
                </a:cubicBezTo>
                <a:cubicBezTo>
                  <a:pt x="546100" y="223785"/>
                  <a:pt x="546858" y="179937"/>
                  <a:pt x="546100" y="72882"/>
                </a:cubicBezTo>
                <a:cubicBezTo>
                  <a:pt x="521070" y="6688"/>
                  <a:pt x="420194" y="-155983"/>
                  <a:pt x="332211" y="0"/>
                </a:cubicBezTo>
                <a:cubicBezTo>
                  <a:pt x="241194" y="50637"/>
                  <a:pt x="84949" y="531100"/>
                  <a:pt x="0" y="261685"/>
                </a:cubicBezTo>
                <a:close/>
              </a:path>
            </a:pathLst>
          </a:custGeom>
          <a:gradFill>
            <a:gsLst>
              <a:gs pos="77000">
                <a:schemeClr val="accent1">
                  <a:lumMod val="60000"/>
                  <a:lumOff val="40000"/>
                  <a:alpha val="12000"/>
                </a:schemeClr>
              </a:gs>
              <a:gs pos="50000">
                <a:schemeClr val="accent1"/>
              </a:gs>
              <a:gs pos="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3400" y="123825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60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3C81844D-66F1-4FF9-AB34-0D291D2665E6}" type="datetimeFigureOut">
              <a:rPr lang="en-US"/>
              <a:pPr>
                <a:defRPr/>
              </a:pPr>
              <a:t>10/14/11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E0E354ED-5A70-4C78-B73D-CF14E64DAE4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  <p:sldLayoutId id="2147483713" r:id="rId13"/>
    <p:sldLayoutId id="2147483714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lang="en-US" sz="4400" b="1" kern="1200" dirty="0">
          <a:solidFill>
            <a:schemeClr val="bg1"/>
          </a:solidFill>
          <a:effectLst>
            <a:reflection blurRad="6350" stA="55000" endA="300" endPos="45500" dir="5400000" sy="-100000" algn="bl" rotWithShape="0"/>
          </a:effectLst>
          <a:latin typeface="Arial" pitchFamily="34" charset="0"/>
          <a:ea typeface="+mj-ea"/>
          <a:cs typeface="Arial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6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4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6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6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6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6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6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4" Type="http://schemas.openxmlformats.org/officeDocument/2006/relationships/image" Target="../media/image7.jpe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1"/>
            <a:ext cx="8077200" cy="207167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dirty="0" smtClean="0"/>
              <a:t>Callipso </a:t>
            </a:r>
            <a:r>
              <a:rPr lang="tr-TR" dirty="0" err="1" smtClean="0"/>
              <a:t>CallShop</a:t>
            </a:r>
            <a:endParaRPr dirty="0"/>
          </a:p>
        </p:txBody>
      </p:sp>
      <p:pic>
        <p:nvPicPr>
          <p:cNvPr id="8195" name="Picture 2" descr="bircom copy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50" y="6184900"/>
            <a:ext cx="2071688" cy="46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dirty="0" smtClean="0"/>
              <a:t>Teknik bakış</a:t>
            </a:r>
            <a:endParaRPr lang="tr-TR" dirty="0"/>
          </a:p>
        </p:txBody>
      </p:sp>
      <p:pic>
        <p:nvPicPr>
          <p:cNvPr id="11268" name="Picture 4" descr="bircom copy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86563" y="6143625"/>
            <a:ext cx="2071687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928802"/>
            <a:ext cx="8229600" cy="4197361"/>
          </a:xfrm>
        </p:spPr>
        <p:txBody>
          <a:bodyPr/>
          <a:lstStyle/>
          <a:p>
            <a:endParaRPr lang="tr-TR" dirty="0" smtClean="0"/>
          </a:p>
          <a:p>
            <a:r>
              <a:rPr lang="tr-TR" dirty="0" smtClean="0"/>
              <a:t>Ücretlendirme başlangıcı olarak DTMF, kontör sinyali, bas konuş veya </a:t>
            </a:r>
            <a:r>
              <a:rPr lang="tr-TR" dirty="0" err="1" smtClean="0"/>
              <a:t>polarity</a:t>
            </a:r>
            <a:r>
              <a:rPr lang="tr-TR" dirty="0" smtClean="0"/>
              <a:t> </a:t>
            </a:r>
            <a:r>
              <a:rPr lang="tr-TR" dirty="0" err="1" smtClean="0"/>
              <a:t>reversal</a:t>
            </a:r>
            <a:r>
              <a:rPr lang="tr-TR" dirty="0" smtClean="0"/>
              <a:t> gibi tetikleme yöntemlerinden biri kullanılabildiğinden, sadece gerçek çağrılar ücretlendirilir.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dirty="0" smtClean="0"/>
              <a:t>Teknik bakış</a:t>
            </a:r>
            <a:endParaRPr lang="tr-TR" dirty="0"/>
          </a:p>
        </p:txBody>
      </p:sp>
      <p:pic>
        <p:nvPicPr>
          <p:cNvPr id="11268" name="Picture 4" descr="bircom copy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86563" y="6143625"/>
            <a:ext cx="2071687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928802"/>
            <a:ext cx="8229600" cy="4197361"/>
          </a:xfrm>
        </p:spPr>
        <p:txBody>
          <a:bodyPr/>
          <a:lstStyle/>
          <a:p>
            <a:endParaRPr lang="tr-TR" dirty="0" smtClean="0"/>
          </a:p>
          <a:p>
            <a:r>
              <a:rPr lang="tr-TR" dirty="0" smtClean="0"/>
              <a:t>Sistem ayarları ve yönetimi için üç farklı yetkilendirme seviyesi vardır. Ayrıca Merkezi Yönetim Yazılımı sayesinde farklı fiziki noktalara dağılmış birden fazla </a:t>
            </a:r>
            <a:r>
              <a:rPr lang="tr-TR" dirty="0" err="1" smtClean="0"/>
              <a:t>CallShop</a:t>
            </a:r>
            <a:r>
              <a:rPr lang="tr-TR" dirty="0" smtClean="0"/>
              <a:t> tan oluşan bir şebeke de tek noktadan yönetilebilir.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dirty="0" smtClean="0"/>
              <a:t>Teknik bakış</a:t>
            </a:r>
            <a:endParaRPr lang="tr-TR" dirty="0"/>
          </a:p>
        </p:txBody>
      </p:sp>
      <p:pic>
        <p:nvPicPr>
          <p:cNvPr id="11268" name="Picture 4" descr="bircom copy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86563" y="6143625"/>
            <a:ext cx="2071687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928802"/>
            <a:ext cx="8229600" cy="4197361"/>
          </a:xfrm>
        </p:spPr>
        <p:txBody>
          <a:bodyPr/>
          <a:lstStyle/>
          <a:p>
            <a:endParaRPr lang="tr-TR" sz="2800" dirty="0" smtClean="0"/>
          </a:p>
          <a:p>
            <a:r>
              <a:rPr lang="tr-TR" sz="2800" dirty="0" smtClean="0"/>
              <a:t>Callipso </a:t>
            </a:r>
            <a:r>
              <a:rPr lang="tr-TR" sz="2800" dirty="0" err="1" smtClean="0"/>
              <a:t>CallShop</a:t>
            </a:r>
            <a:r>
              <a:rPr lang="tr-TR" sz="2800" dirty="0" smtClean="0"/>
              <a:t> çözümü, bir </a:t>
            </a:r>
            <a:r>
              <a:rPr lang="tr-TR" sz="2800" dirty="0" err="1" smtClean="0"/>
              <a:t>call</a:t>
            </a:r>
            <a:r>
              <a:rPr lang="tr-TR" sz="2800" dirty="0" smtClean="0"/>
              <a:t> </a:t>
            </a:r>
            <a:r>
              <a:rPr lang="tr-TR" sz="2800" dirty="0" err="1" smtClean="0"/>
              <a:t>shop</a:t>
            </a:r>
            <a:r>
              <a:rPr lang="tr-TR" sz="2800" dirty="0" smtClean="0"/>
              <a:t> un yönetimi için tek başına çalışan bir yazılım olarak kullanılabilir. Alternatif olarak farklı coğrafik </a:t>
            </a:r>
            <a:r>
              <a:rPr lang="tr-TR" sz="2800" dirty="0" err="1" smtClean="0"/>
              <a:t>lokasyonlarda</a:t>
            </a:r>
            <a:r>
              <a:rPr lang="tr-TR" sz="2800" dirty="0" smtClean="0"/>
              <a:t> bulunan bir </a:t>
            </a:r>
            <a:r>
              <a:rPr lang="tr-TR" sz="2800" dirty="0" err="1" smtClean="0"/>
              <a:t>call</a:t>
            </a:r>
            <a:r>
              <a:rPr lang="tr-TR" sz="2800" dirty="0" smtClean="0"/>
              <a:t> </a:t>
            </a:r>
            <a:r>
              <a:rPr lang="tr-TR" sz="2800" dirty="0" err="1" smtClean="0"/>
              <a:t>shop</a:t>
            </a:r>
            <a:r>
              <a:rPr lang="tr-TR" sz="2800" dirty="0" smtClean="0"/>
              <a:t> zincirinin işleyişini bulunduğunuz herhangi bir yerden (statik IP ye gerek duymadan) izleyebilirsiniz. </a:t>
            </a:r>
            <a:endParaRPr lang="tr-TR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dirty="0" smtClean="0"/>
              <a:t>Teknik bakış</a:t>
            </a:r>
            <a:endParaRPr lang="tr-TR" dirty="0"/>
          </a:p>
        </p:txBody>
      </p:sp>
      <p:pic>
        <p:nvPicPr>
          <p:cNvPr id="11268" name="Picture 4" descr="bircom copy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86563" y="6143625"/>
            <a:ext cx="2071687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928802"/>
            <a:ext cx="8229600" cy="4197361"/>
          </a:xfrm>
        </p:spPr>
        <p:txBody>
          <a:bodyPr/>
          <a:lstStyle/>
          <a:p>
            <a:endParaRPr lang="tr-TR" dirty="0" smtClean="0"/>
          </a:p>
          <a:p>
            <a:r>
              <a:rPr lang="tr-TR" sz="2800" dirty="0" err="1" smtClean="0"/>
              <a:t>Opsiyonel</a:t>
            </a:r>
            <a:r>
              <a:rPr lang="tr-TR" sz="2800" dirty="0" smtClean="0"/>
              <a:t> olarak sunulan İstemci – Yönetici yazılımı sayesinde, </a:t>
            </a:r>
            <a:r>
              <a:rPr lang="tr-TR" sz="2800" dirty="0" err="1" smtClean="0"/>
              <a:t>call</a:t>
            </a:r>
            <a:r>
              <a:rPr lang="tr-TR" sz="2800" dirty="0" smtClean="0"/>
              <a:t> </a:t>
            </a:r>
            <a:r>
              <a:rPr lang="tr-TR" sz="2800" dirty="0" err="1" smtClean="0"/>
              <a:t>shop</a:t>
            </a:r>
            <a:r>
              <a:rPr lang="tr-TR" sz="2800" dirty="0" smtClean="0"/>
              <a:t> un aktivitelerini izlemenin yanı sıra zincirdeki </a:t>
            </a:r>
            <a:r>
              <a:rPr lang="tr-TR" sz="2800" dirty="0" err="1" smtClean="0"/>
              <a:t>call</a:t>
            </a:r>
            <a:r>
              <a:rPr lang="tr-TR" sz="2800" dirty="0" smtClean="0"/>
              <a:t> </a:t>
            </a:r>
            <a:r>
              <a:rPr lang="tr-TR" sz="2800" dirty="0" err="1" smtClean="0"/>
              <a:t>shopların</a:t>
            </a:r>
            <a:r>
              <a:rPr lang="tr-TR" sz="2800" dirty="0" smtClean="0"/>
              <a:t> uzaktan yönetimi de mümkündür. </a:t>
            </a:r>
            <a:endParaRPr lang="tr-TR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dirty="0" smtClean="0"/>
              <a:t>Teknik bakış</a:t>
            </a:r>
            <a:endParaRPr lang="tr-TR" dirty="0"/>
          </a:p>
        </p:txBody>
      </p:sp>
      <p:pic>
        <p:nvPicPr>
          <p:cNvPr id="11268" name="Picture 4" descr="bircom copy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86563" y="6143625"/>
            <a:ext cx="2071687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928802"/>
            <a:ext cx="8229600" cy="4197361"/>
          </a:xfrm>
        </p:spPr>
        <p:txBody>
          <a:bodyPr/>
          <a:lstStyle/>
          <a:p>
            <a:endParaRPr lang="tr-TR" dirty="0" smtClean="0"/>
          </a:p>
          <a:p>
            <a:r>
              <a:rPr lang="tr-TR" sz="2800" dirty="0" smtClean="0"/>
              <a:t>Yönetici, zincir dükkanlarda çalışan görevlilerin sistem ayarlarına ve tarifelere erişimlerini yetkilendirebilir veya kısıtlayabilir, tarife değişikliklerini yapabilir veya bu yetkiyi dükkan çalışanlarına tanıyabilir.</a:t>
            </a:r>
            <a:endParaRPr lang="tr-TR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dirty="0" smtClean="0"/>
              <a:t>Teknik bakış</a:t>
            </a:r>
            <a:endParaRPr lang="tr-TR" dirty="0"/>
          </a:p>
        </p:txBody>
      </p:sp>
      <p:pic>
        <p:nvPicPr>
          <p:cNvPr id="11268" name="Picture 4" descr="bircom copy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86563" y="6143625"/>
            <a:ext cx="2071687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CallShopScheme2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142976" y="2428868"/>
            <a:ext cx="7297229" cy="31273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dirty="0" smtClean="0"/>
              <a:t>Teknik bakış</a:t>
            </a:r>
            <a:endParaRPr lang="tr-TR" dirty="0"/>
          </a:p>
        </p:txBody>
      </p:sp>
      <p:pic>
        <p:nvPicPr>
          <p:cNvPr id="11268" name="Picture 4" descr="bircom copy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86563" y="6143625"/>
            <a:ext cx="2071687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928802"/>
            <a:ext cx="8229600" cy="4197361"/>
          </a:xfrm>
        </p:spPr>
        <p:txBody>
          <a:bodyPr/>
          <a:lstStyle/>
          <a:p>
            <a:endParaRPr lang="tr-TR" sz="2800" dirty="0" smtClean="0"/>
          </a:p>
          <a:p>
            <a:r>
              <a:rPr lang="tr-TR" sz="2800" dirty="0" smtClean="0"/>
              <a:t>Callipso </a:t>
            </a:r>
            <a:r>
              <a:rPr lang="tr-TR" sz="2800" dirty="0" err="1" smtClean="0"/>
              <a:t>CallShop</a:t>
            </a:r>
            <a:r>
              <a:rPr lang="tr-TR" sz="2800" dirty="0" smtClean="0"/>
              <a:t> işletmeciye iki satış modeli sunar:</a:t>
            </a:r>
          </a:p>
          <a:p>
            <a:r>
              <a:rPr lang="tr-TR" sz="2800" dirty="0" smtClean="0"/>
              <a:t>Arama(</a:t>
            </a:r>
            <a:r>
              <a:rPr lang="tr-TR" sz="2800" dirty="0" err="1" smtClean="0"/>
              <a:t>lar</a:t>
            </a:r>
            <a:r>
              <a:rPr lang="tr-TR" sz="2800" dirty="0" smtClean="0"/>
              <a:t>) bittikten sonra ücret hesaplanması ve tahsilatı (</a:t>
            </a:r>
            <a:r>
              <a:rPr lang="tr-TR" sz="2800" b="1" dirty="0" smtClean="0"/>
              <a:t>Sonradan Ödemeli model</a:t>
            </a:r>
            <a:r>
              <a:rPr lang="tr-TR" sz="2800" dirty="0" smtClean="0"/>
              <a:t>) ve tahsilatın önceden yapılarak müşteriye aramaları için bir kredi limitinin tanımlanması (</a:t>
            </a:r>
            <a:r>
              <a:rPr lang="tr-TR" sz="2800" b="1" dirty="0" smtClean="0"/>
              <a:t>Ön Ödemeli model</a:t>
            </a:r>
            <a:r>
              <a:rPr lang="tr-TR" sz="2800" dirty="0" smtClean="0"/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dirty="0" smtClean="0"/>
              <a:t>Özellikler</a:t>
            </a:r>
            <a:endParaRPr lang="tr-TR" dirty="0"/>
          </a:p>
        </p:txBody>
      </p:sp>
      <p:pic>
        <p:nvPicPr>
          <p:cNvPr id="11268" name="Picture 4" descr="bircom copy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86563" y="6143625"/>
            <a:ext cx="2071687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928802"/>
            <a:ext cx="8229600" cy="4197361"/>
          </a:xfrm>
        </p:spPr>
        <p:txBody>
          <a:bodyPr/>
          <a:lstStyle/>
          <a:p>
            <a:r>
              <a:rPr lang="tr-TR" sz="2800" dirty="0" err="1" smtClean="0"/>
              <a:t>Lokasyon</a:t>
            </a:r>
            <a:r>
              <a:rPr lang="tr-TR" sz="2800" dirty="0" smtClean="0"/>
              <a:t> başına 64 kabin desteği</a:t>
            </a:r>
          </a:p>
          <a:p>
            <a:r>
              <a:rPr lang="tr-TR" sz="2800" dirty="0" err="1" smtClean="0"/>
              <a:t>VoIP</a:t>
            </a:r>
            <a:r>
              <a:rPr lang="tr-TR" sz="2800" dirty="0" smtClean="0"/>
              <a:t> </a:t>
            </a:r>
            <a:r>
              <a:rPr lang="tr-TR" sz="2800" dirty="0" err="1" smtClean="0"/>
              <a:t>FxS</a:t>
            </a:r>
            <a:r>
              <a:rPr lang="tr-TR" sz="2800" dirty="0" smtClean="0"/>
              <a:t> </a:t>
            </a:r>
            <a:r>
              <a:rPr lang="tr-TR" sz="2800" dirty="0" err="1" smtClean="0"/>
              <a:t>gateway</a:t>
            </a:r>
            <a:r>
              <a:rPr lang="tr-TR" sz="2800" dirty="0" smtClean="0"/>
              <a:t>, </a:t>
            </a:r>
            <a:r>
              <a:rPr lang="tr-TR" sz="2800" dirty="0" err="1" smtClean="0"/>
              <a:t>Auto</a:t>
            </a:r>
            <a:r>
              <a:rPr lang="tr-TR" sz="2800" dirty="0" smtClean="0"/>
              <a:t> </a:t>
            </a:r>
            <a:r>
              <a:rPr lang="tr-TR" sz="2800" dirty="0" err="1" smtClean="0"/>
              <a:t>Dialer</a:t>
            </a:r>
            <a:r>
              <a:rPr lang="tr-TR" sz="2800" dirty="0" smtClean="0"/>
              <a:t> veya PBX ile birlikte çalışabilme</a:t>
            </a:r>
          </a:p>
          <a:p>
            <a:r>
              <a:rPr lang="tr-TR" sz="2800" dirty="0" smtClean="0"/>
              <a:t>Yönlere göre esnek ücretlendirme ve tarife tabloları (günlere veya saatlere göre değişen esnek tarifeler belirleyebilme)</a:t>
            </a:r>
          </a:p>
          <a:p>
            <a:r>
              <a:rPr lang="tr-TR" sz="2800" dirty="0" smtClean="0"/>
              <a:t>Saniye esaslı kademeli ücretlendirme</a:t>
            </a:r>
            <a:br>
              <a:rPr lang="tr-TR" sz="2800" dirty="0" smtClean="0"/>
            </a:br>
            <a:endParaRPr lang="tr-TR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dirty="0" smtClean="0"/>
              <a:t>Özellikler</a:t>
            </a:r>
            <a:endParaRPr lang="tr-TR" dirty="0"/>
          </a:p>
        </p:txBody>
      </p:sp>
      <p:pic>
        <p:nvPicPr>
          <p:cNvPr id="11268" name="Picture 4" descr="bircom copy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86563" y="6143625"/>
            <a:ext cx="2071687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928802"/>
            <a:ext cx="8229600" cy="4197361"/>
          </a:xfrm>
        </p:spPr>
        <p:txBody>
          <a:bodyPr/>
          <a:lstStyle/>
          <a:p>
            <a:r>
              <a:rPr lang="tr-TR" dirty="0" smtClean="0"/>
              <a:t>Alan kodlarına isim tanımlayabilme</a:t>
            </a:r>
          </a:p>
          <a:p>
            <a:r>
              <a:rPr lang="tr-TR" dirty="0" smtClean="0"/>
              <a:t>Üç yetki seviyeli yönetim ( çok noktalı işletmeler için Yönetici, her bir nokta için de işletme müdürü ve çalışan yetki seviyeleri) </a:t>
            </a:r>
          </a:p>
          <a:p>
            <a:r>
              <a:rPr lang="tr-TR" dirty="0" smtClean="0"/>
              <a:t>Kabinlerin arama yönü, süre ve ücretlerinin gerçek zamanlı izlenmesi</a:t>
            </a:r>
            <a:br>
              <a:rPr lang="tr-TR" dirty="0" smtClean="0"/>
            </a:br>
            <a:endParaRPr lang="tr-TR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dirty="0" smtClean="0"/>
              <a:t>Özellikler</a:t>
            </a:r>
            <a:endParaRPr lang="tr-TR" dirty="0"/>
          </a:p>
        </p:txBody>
      </p:sp>
      <p:pic>
        <p:nvPicPr>
          <p:cNvPr id="11268" name="Picture 4" descr="bircom copy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86563" y="6143625"/>
            <a:ext cx="2071687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928802"/>
            <a:ext cx="8229600" cy="4197361"/>
          </a:xfrm>
        </p:spPr>
        <p:txBody>
          <a:bodyPr/>
          <a:lstStyle/>
          <a:p>
            <a:r>
              <a:rPr lang="tr-TR" dirty="0" smtClean="0"/>
              <a:t>Müşteri mahremiyeti garantisi</a:t>
            </a:r>
          </a:p>
          <a:p>
            <a:r>
              <a:rPr lang="tr-TR" dirty="0" smtClean="0"/>
              <a:t>İzinsiz aramalara karşı kabin kilitleme</a:t>
            </a:r>
          </a:p>
          <a:p>
            <a:r>
              <a:rPr lang="tr-TR" dirty="0" smtClean="0"/>
              <a:t>Ön Ödemeli ve Sonradan ödemeli satış modellerine uyumluluk</a:t>
            </a:r>
          </a:p>
          <a:p>
            <a:r>
              <a:rPr lang="tr-TR" dirty="0" smtClean="0"/>
              <a:t>Raporların ekranda görüntülenmesi veya yazılı çıktı alınabilmesi</a:t>
            </a:r>
            <a:br>
              <a:rPr lang="tr-TR" dirty="0" smtClean="0"/>
            </a:br>
            <a:endParaRPr lang="tr-TR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dirty="0" smtClean="0"/>
              <a:t>Ajanda</a:t>
            </a:r>
            <a:endParaRPr lang="tr-T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tr-TR" sz="26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tr-TR" sz="26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r-TR" sz="2600" dirty="0" smtClean="0"/>
              <a:t>Bircom hakkında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r-TR" sz="2600" dirty="0" smtClean="0"/>
              <a:t>Konsept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r-TR" sz="2600" dirty="0" smtClean="0"/>
              <a:t>Teknik bakış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r-TR" sz="2600" dirty="0" smtClean="0"/>
              <a:t>Özellikler</a:t>
            </a:r>
            <a:endParaRPr lang="tr-TR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tr-TR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tr-TR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tr-TR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tr-TR" dirty="0"/>
          </a:p>
        </p:txBody>
      </p:sp>
      <p:pic>
        <p:nvPicPr>
          <p:cNvPr id="9220" name="Picture 3" descr="bircom copy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86563" y="6143625"/>
            <a:ext cx="2071687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dirty="0" err="1" smtClean="0"/>
              <a:t>Özelllikler</a:t>
            </a:r>
            <a:endParaRPr lang="tr-TR" dirty="0"/>
          </a:p>
        </p:txBody>
      </p:sp>
      <p:pic>
        <p:nvPicPr>
          <p:cNvPr id="11268" name="Picture 4" descr="bircom copy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86563" y="6143625"/>
            <a:ext cx="2071687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928802"/>
            <a:ext cx="8229600" cy="4197361"/>
          </a:xfrm>
        </p:spPr>
        <p:txBody>
          <a:bodyPr/>
          <a:lstStyle/>
          <a:p>
            <a:r>
              <a:rPr lang="tr-TR" dirty="0" smtClean="0"/>
              <a:t>Vardiya değişimleri için gün içi faaliyet ve tahsilat raporları</a:t>
            </a:r>
          </a:p>
          <a:p>
            <a:r>
              <a:rPr lang="tr-TR" dirty="0" smtClean="0"/>
              <a:t>DTMF, darbe, Bas konuş veya </a:t>
            </a:r>
            <a:r>
              <a:rPr lang="tr-TR" dirty="0" err="1" smtClean="0"/>
              <a:t>polarity</a:t>
            </a:r>
            <a:r>
              <a:rPr lang="tr-TR" dirty="0" smtClean="0"/>
              <a:t> </a:t>
            </a:r>
            <a:r>
              <a:rPr lang="tr-TR" dirty="0" err="1" smtClean="0"/>
              <a:t>reversal</a:t>
            </a:r>
            <a:r>
              <a:rPr lang="tr-TR" dirty="0" smtClean="0"/>
              <a:t> tetiklemesi ile ücretlendirme</a:t>
            </a:r>
          </a:p>
          <a:p>
            <a:r>
              <a:rPr lang="tr-TR" dirty="0" smtClean="0"/>
              <a:t>Nakit akışı ve günlük faaliyetlerin grafik destekli raporlanması</a:t>
            </a:r>
            <a:br>
              <a:rPr lang="tr-TR" dirty="0" smtClean="0"/>
            </a:br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tr-TR" dirty="0"/>
          </a:p>
        </p:txBody>
      </p:sp>
      <p:pic>
        <p:nvPicPr>
          <p:cNvPr id="11268" name="Picture 4" descr="bircom copy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86563" y="6143625"/>
            <a:ext cx="2071687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928802"/>
            <a:ext cx="8229600" cy="4197361"/>
          </a:xfrm>
        </p:spPr>
        <p:txBody>
          <a:bodyPr/>
          <a:lstStyle/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pPr>
              <a:buNone/>
            </a:pPr>
            <a:r>
              <a:rPr lang="tr-TR" dirty="0" smtClean="0"/>
              <a:t>				Teşekkürler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dirty="0" smtClean="0"/>
              <a:t>Bircom Hakkında</a:t>
            </a:r>
            <a:endParaRPr lang="tr-TR" dirty="0"/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tr-TR" smtClean="0">
                <a:latin typeface="Arial" charset="0"/>
                <a:cs typeface="Arial" charset="0"/>
              </a:rPr>
              <a:t>36 yıllık sektör tecrübesi</a:t>
            </a:r>
          </a:p>
          <a:p>
            <a:pPr eaLnBrk="1" hangingPunct="1"/>
            <a:r>
              <a:rPr lang="tr-TR" smtClean="0">
                <a:latin typeface="Arial" charset="0"/>
                <a:cs typeface="Arial" charset="0"/>
              </a:rPr>
              <a:t>Merkez : İstanbul</a:t>
            </a:r>
          </a:p>
          <a:p>
            <a:pPr eaLnBrk="1" hangingPunct="1"/>
            <a:r>
              <a:rPr lang="tr-TR" smtClean="0">
                <a:latin typeface="Arial" charset="0"/>
                <a:cs typeface="Arial" charset="0"/>
              </a:rPr>
              <a:t>12 dünya markasının Türkiye distribütörü</a:t>
            </a:r>
          </a:p>
          <a:p>
            <a:pPr eaLnBrk="1" hangingPunct="1"/>
            <a:r>
              <a:rPr lang="tr-TR" smtClean="0">
                <a:latin typeface="Arial" charset="0"/>
                <a:cs typeface="Arial" charset="0"/>
              </a:rPr>
              <a:t>27 personel</a:t>
            </a:r>
          </a:p>
          <a:p>
            <a:pPr eaLnBrk="1" hangingPunct="1"/>
            <a:r>
              <a:rPr lang="tr-TR" smtClean="0">
                <a:latin typeface="Arial" charset="0"/>
                <a:cs typeface="Arial" charset="0"/>
              </a:rPr>
              <a:t>Fast50 Turkey (deloitte) 5.si</a:t>
            </a:r>
          </a:p>
          <a:p>
            <a:pPr eaLnBrk="1" hangingPunct="1"/>
            <a:r>
              <a:rPr lang="tr-TR" smtClean="0">
                <a:latin typeface="Arial" charset="0"/>
                <a:cs typeface="Arial" charset="0"/>
              </a:rPr>
              <a:t>Fast500 EMEA (deloitte) 180.si</a:t>
            </a:r>
          </a:p>
          <a:p>
            <a:pPr eaLnBrk="1" hangingPunct="1">
              <a:buFont typeface="Arial" charset="0"/>
              <a:buNone/>
            </a:pPr>
            <a:endParaRPr lang="tr-TR" smtClean="0">
              <a:latin typeface="Arial" charset="0"/>
              <a:cs typeface="Arial" charset="0"/>
            </a:endParaRPr>
          </a:p>
        </p:txBody>
      </p:sp>
      <p:pic>
        <p:nvPicPr>
          <p:cNvPr id="10244" name="Picture 3" descr="bircom copy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86563" y="6143625"/>
            <a:ext cx="2071687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dirty="0" smtClean="0"/>
              <a:t>Konsept</a:t>
            </a:r>
            <a:endParaRPr lang="tr-TR" dirty="0"/>
          </a:p>
        </p:txBody>
      </p:sp>
      <p:pic>
        <p:nvPicPr>
          <p:cNvPr id="11268" name="Picture 4" descr="bircom copy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86563" y="6143625"/>
            <a:ext cx="2071687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928802"/>
            <a:ext cx="8229600" cy="4197361"/>
          </a:xfrm>
        </p:spPr>
        <p:txBody>
          <a:bodyPr/>
          <a:lstStyle/>
          <a:p>
            <a:r>
              <a:rPr lang="tr-TR" sz="2800" dirty="0" err="1" smtClean="0"/>
              <a:t>Call</a:t>
            </a:r>
            <a:r>
              <a:rPr lang="tr-TR" sz="2800" dirty="0" smtClean="0"/>
              <a:t> </a:t>
            </a:r>
            <a:r>
              <a:rPr lang="tr-TR" sz="2800" dirty="0" err="1" smtClean="0"/>
              <a:t>Shop</a:t>
            </a:r>
            <a:r>
              <a:rPr lang="tr-TR" sz="2800" dirty="0" smtClean="0"/>
              <a:t>, yerel, şehirlerarası veya milletlerarası telefon görüşmelerini avantajlı / indirimli tarifeler ile müşterilerine sunan bir işletmedir. </a:t>
            </a:r>
          </a:p>
          <a:p>
            <a:r>
              <a:rPr lang="tr-TR" sz="2800" dirty="0" smtClean="0"/>
              <a:t>Tipik bir </a:t>
            </a:r>
            <a:r>
              <a:rPr lang="tr-TR" sz="2800" dirty="0" err="1" smtClean="0"/>
              <a:t>Call</a:t>
            </a:r>
            <a:r>
              <a:rPr lang="tr-TR" sz="2800" dirty="0" smtClean="0"/>
              <a:t> </a:t>
            </a:r>
            <a:r>
              <a:rPr lang="tr-TR" sz="2800" dirty="0" err="1" smtClean="0"/>
              <a:t>Shop</a:t>
            </a:r>
            <a:r>
              <a:rPr lang="tr-TR" sz="2800" dirty="0" smtClean="0"/>
              <a:t> ta, müşteri kabinlerden birini kullanarak dünyanın herhangi bir yerine doğru aramasını yapar. Görüşme bitiminde işletme görevlisi, bu aramaya ilişkin ücreti hesaplar, müşteri görüşme bedelini öder.</a:t>
            </a:r>
            <a:endParaRPr lang="tr-TR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dirty="0" smtClean="0"/>
              <a:t>Konsept</a:t>
            </a:r>
            <a:endParaRPr lang="tr-TR" dirty="0"/>
          </a:p>
        </p:txBody>
      </p:sp>
      <p:pic>
        <p:nvPicPr>
          <p:cNvPr id="11268" name="Picture 4" descr="bircom copy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86563" y="6143625"/>
            <a:ext cx="2071687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928802"/>
            <a:ext cx="8229600" cy="4197361"/>
          </a:xfrm>
        </p:spPr>
        <p:txBody>
          <a:bodyPr/>
          <a:lstStyle/>
          <a:p>
            <a:pPr>
              <a:buNone/>
            </a:pPr>
            <a:r>
              <a:rPr lang="tr-TR" dirty="0" smtClean="0"/>
              <a:t> </a:t>
            </a:r>
          </a:p>
          <a:p>
            <a:endParaRPr lang="tr-TR" sz="2800" dirty="0" smtClean="0"/>
          </a:p>
          <a:p>
            <a:r>
              <a:rPr lang="tr-TR" sz="2800" dirty="0" smtClean="0"/>
              <a:t>Görüşme bitiminde işletme görevlisi, bu aramaya ilişkin ücreti hesaplar, müşteri görüşme bedelini öder.</a:t>
            </a:r>
            <a:endParaRPr lang="tr-TR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dirty="0" smtClean="0"/>
              <a:t>Konsept</a:t>
            </a:r>
            <a:endParaRPr lang="tr-TR" dirty="0"/>
          </a:p>
        </p:txBody>
      </p:sp>
      <p:pic>
        <p:nvPicPr>
          <p:cNvPr id="11268" name="Picture 4" descr="bircom copy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86563" y="6143625"/>
            <a:ext cx="2071687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928802"/>
            <a:ext cx="8229600" cy="4197361"/>
          </a:xfrm>
        </p:spPr>
        <p:txBody>
          <a:bodyPr/>
          <a:lstStyle/>
          <a:p>
            <a:pPr>
              <a:buNone/>
            </a:pPr>
            <a:r>
              <a:rPr lang="tr-TR" dirty="0" smtClean="0"/>
              <a:t> </a:t>
            </a:r>
          </a:p>
          <a:p>
            <a:endParaRPr lang="tr-TR" sz="2800" dirty="0" smtClean="0"/>
          </a:p>
        </p:txBody>
      </p:sp>
      <p:pic>
        <p:nvPicPr>
          <p:cNvPr id="6" name="Picture 5" descr="Drawing1call shop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7290" y="2071678"/>
            <a:ext cx="7147755" cy="40719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dirty="0" smtClean="0"/>
              <a:t>Konsept</a:t>
            </a:r>
            <a:endParaRPr lang="tr-TR" dirty="0"/>
          </a:p>
        </p:txBody>
      </p:sp>
      <p:pic>
        <p:nvPicPr>
          <p:cNvPr id="11268" name="Picture 4" descr="bircom copy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86563" y="6143625"/>
            <a:ext cx="2071687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928802"/>
            <a:ext cx="8229600" cy="4197361"/>
          </a:xfrm>
        </p:spPr>
        <p:txBody>
          <a:bodyPr/>
          <a:lstStyle/>
          <a:p>
            <a:endParaRPr lang="tr-TR" sz="2800" dirty="0" smtClean="0"/>
          </a:p>
          <a:p>
            <a:r>
              <a:rPr lang="tr-TR" sz="2800" dirty="0" smtClean="0"/>
              <a:t>Callipso </a:t>
            </a:r>
            <a:r>
              <a:rPr lang="tr-TR" sz="2800" dirty="0" err="1" smtClean="0"/>
              <a:t>CallShop</a:t>
            </a:r>
            <a:r>
              <a:rPr lang="tr-TR" sz="2800" dirty="0" smtClean="0"/>
              <a:t> çözümü, UMTH hizmetine erişim yönteminden bağımsız olarak çalışmak üzere tasarlanmıştır: </a:t>
            </a:r>
            <a:r>
              <a:rPr lang="tr-TR" sz="2800" dirty="0" err="1" smtClean="0"/>
              <a:t>VoIP</a:t>
            </a:r>
            <a:r>
              <a:rPr lang="tr-TR" sz="2800" dirty="0" smtClean="0"/>
              <a:t> </a:t>
            </a:r>
            <a:r>
              <a:rPr lang="tr-TR" sz="2800" dirty="0" err="1" smtClean="0"/>
              <a:t>FxS</a:t>
            </a:r>
            <a:r>
              <a:rPr lang="tr-TR" sz="2800" dirty="0" smtClean="0"/>
              <a:t> </a:t>
            </a:r>
            <a:r>
              <a:rPr lang="tr-TR" sz="2800" dirty="0" err="1" smtClean="0"/>
              <a:t>gateway</a:t>
            </a:r>
            <a:r>
              <a:rPr lang="tr-TR" sz="2800" dirty="0" smtClean="0"/>
              <a:t>, </a:t>
            </a:r>
            <a:r>
              <a:rPr lang="tr-TR" sz="2800" dirty="0" err="1" smtClean="0"/>
              <a:t>Auto</a:t>
            </a:r>
            <a:r>
              <a:rPr lang="tr-TR" sz="2800" dirty="0" smtClean="0"/>
              <a:t> </a:t>
            </a:r>
            <a:r>
              <a:rPr lang="tr-TR" sz="2800" dirty="0" err="1" smtClean="0"/>
              <a:t>Dialer</a:t>
            </a:r>
            <a:r>
              <a:rPr lang="tr-TR" sz="2800" dirty="0" smtClean="0"/>
              <a:t> erişimi veya bir PBX arkasında konumlandırılabilir. </a:t>
            </a:r>
            <a:endParaRPr lang="tr-TR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dirty="0" smtClean="0"/>
              <a:t>Konsept</a:t>
            </a:r>
            <a:endParaRPr lang="tr-TR" dirty="0"/>
          </a:p>
        </p:txBody>
      </p:sp>
      <p:pic>
        <p:nvPicPr>
          <p:cNvPr id="11268" name="Picture 4" descr="bircom copy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86563" y="6143625"/>
            <a:ext cx="2071687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928802"/>
            <a:ext cx="8229600" cy="4197361"/>
          </a:xfrm>
        </p:spPr>
        <p:txBody>
          <a:bodyPr/>
          <a:lstStyle/>
          <a:p>
            <a:endParaRPr lang="tr-TR" dirty="0" smtClean="0"/>
          </a:p>
          <a:p>
            <a:r>
              <a:rPr lang="tr-TR" sz="2800" dirty="0" smtClean="0"/>
              <a:t>Callipso </a:t>
            </a:r>
            <a:r>
              <a:rPr lang="tr-TR" sz="2800" dirty="0" err="1" smtClean="0"/>
              <a:t>CallShop</a:t>
            </a:r>
            <a:r>
              <a:rPr lang="tr-TR" sz="2800" dirty="0" smtClean="0"/>
              <a:t>, size telefon kabinleri üzerinde tam hâkimiyet sağlar, bu sayede izinsiz kullanımı tamamen engeller ve sadece başarılı, gerçek aramaların ücretlendirmesini yapar.</a:t>
            </a:r>
            <a:endParaRPr lang="tr-TR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dirty="0" smtClean="0"/>
              <a:t>Teknik bakış</a:t>
            </a:r>
            <a:endParaRPr lang="tr-TR" dirty="0"/>
          </a:p>
        </p:txBody>
      </p:sp>
      <p:pic>
        <p:nvPicPr>
          <p:cNvPr id="11268" name="Picture 4" descr="bircom copy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86563" y="6143625"/>
            <a:ext cx="2071687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928802"/>
            <a:ext cx="8229600" cy="4197361"/>
          </a:xfrm>
        </p:spPr>
        <p:txBody>
          <a:bodyPr/>
          <a:lstStyle/>
          <a:p>
            <a:endParaRPr lang="tr-TR" dirty="0" smtClean="0"/>
          </a:p>
          <a:p>
            <a:r>
              <a:rPr lang="tr-TR" sz="2800" dirty="0" smtClean="0"/>
              <a:t>Callipso </a:t>
            </a:r>
            <a:r>
              <a:rPr lang="tr-TR" sz="2800" dirty="0" err="1" smtClean="0"/>
              <a:t>CallShop</a:t>
            </a:r>
            <a:r>
              <a:rPr lang="tr-TR" sz="2800" dirty="0" smtClean="0"/>
              <a:t>, yazılım ve donanımdan oluşan bir paket çözümdür. Donanım, 16 adede kadar çoğaltılarak, </a:t>
            </a:r>
            <a:r>
              <a:rPr lang="tr-TR" sz="2800" dirty="0" err="1" smtClean="0"/>
              <a:t>lokasyon</a:t>
            </a:r>
            <a:r>
              <a:rPr lang="tr-TR" sz="2800" dirty="0" smtClean="0"/>
              <a:t> başına 64 kabinin kontrol edilmesine olanak tanır</a:t>
            </a:r>
            <a:r>
              <a:rPr lang="tr-TR" dirty="0" smtClean="0"/>
              <a:t>. 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usiness woman design 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558</Words>
  <Application>Microsoft Macintosh PowerPoint</Application>
  <PresentationFormat>On-screen Show (4:3)</PresentationFormat>
  <Paragraphs>97</Paragraphs>
  <Slides>21</Slides>
  <Notes>19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Business woman design template</vt:lpstr>
      <vt:lpstr>Callipso CallShop</vt:lpstr>
      <vt:lpstr>Ajanda</vt:lpstr>
      <vt:lpstr>Bircom Hakkında</vt:lpstr>
      <vt:lpstr>Konsept</vt:lpstr>
      <vt:lpstr>Konsept</vt:lpstr>
      <vt:lpstr>Konsept</vt:lpstr>
      <vt:lpstr>Konsept</vt:lpstr>
      <vt:lpstr>Konsept</vt:lpstr>
      <vt:lpstr>Teknik bakış</vt:lpstr>
      <vt:lpstr>Teknik bakış</vt:lpstr>
      <vt:lpstr>Teknik bakış</vt:lpstr>
      <vt:lpstr>Teknik bakış</vt:lpstr>
      <vt:lpstr>Teknik bakış</vt:lpstr>
      <vt:lpstr>Teknik bakış</vt:lpstr>
      <vt:lpstr>Teknik bakış</vt:lpstr>
      <vt:lpstr>Teknik bakış</vt:lpstr>
      <vt:lpstr>Özellikler</vt:lpstr>
      <vt:lpstr>Özellikler</vt:lpstr>
      <vt:lpstr>Özellikler</vt:lpstr>
      <vt:lpstr>Özelllikler</vt:lpstr>
      <vt:lpstr>Slide 21</vt:lpstr>
    </vt:vector>
  </TitlesOfParts>
  <Manager/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2011-10-14T07:24:12Z</dcterms:created>
  <dcterms:modified xsi:type="dcterms:W3CDTF">2011-10-14T07:24:49Z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TC102413831033</vt:lpwstr>
  </property>
</Properties>
</file>