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22" r:id="rId3"/>
    <p:sldId id="323" r:id="rId4"/>
    <p:sldId id="325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2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yealink.com/documentFront/forwardToDocumentDetailPage?documentId=2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25" y="1174506"/>
            <a:ext cx="4680520" cy="1109985"/>
          </a:xfrm>
        </p:spPr>
        <p:txBody>
          <a:bodyPr/>
          <a:lstStyle/>
          <a:p>
            <a:r>
              <a:rPr lang="tr-TR" b="1" dirty="0" err="1" smtClean="0"/>
              <a:t>Yealink</a:t>
            </a:r>
            <a:r>
              <a:rPr lang="tr-TR" b="1" dirty="0" smtClean="0"/>
              <a:t> </a:t>
            </a:r>
            <a:r>
              <a:rPr lang="tr-TR" b="1" dirty="0" err="1" smtClean="0"/>
              <a:t>W52P</a:t>
            </a:r>
            <a:r>
              <a:rPr lang="tr-TR" b="1" dirty="0" smtClean="0"/>
              <a:t> kurulumu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-252536" y="4005064"/>
            <a:ext cx="4896544" cy="1404097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Ergin BOYACI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2016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7" y="26296"/>
            <a:ext cx="2381449" cy="75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72" y="1132904"/>
            <a:ext cx="4263838" cy="427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7704856" cy="216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770485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1" y="908720"/>
            <a:ext cx="540236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1196752"/>
            <a:ext cx="33087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Sip</a:t>
            </a:r>
            <a:r>
              <a:rPr lang="tr-TR" dirty="0" smtClean="0"/>
              <a:t> Kullanıcı bilgileri ekranda</a:t>
            </a:r>
          </a:p>
          <a:p>
            <a:r>
              <a:rPr lang="tr-TR" dirty="0" smtClean="0"/>
              <a:t>gösterildiği gibi tanımlanır, </a:t>
            </a:r>
          </a:p>
          <a:p>
            <a:r>
              <a:rPr lang="tr-TR" dirty="0" smtClean="0"/>
              <a:t>kaç tane </a:t>
            </a:r>
            <a:r>
              <a:rPr lang="tr-TR" dirty="0" err="1" smtClean="0"/>
              <a:t>Accound</a:t>
            </a:r>
            <a:r>
              <a:rPr lang="tr-TR" dirty="0" smtClean="0"/>
              <a:t> yani hesap</a:t>
            </a:r>
          </a:p>
          <a:p>
            <a:r>
              <a:rPr lang="tr-TR" dirty="0" smtClean="0"/>
              <a:t>tanımlanacak ise bu </a:t>
            </a:r>
            <a:r>
              <a:rPr lang="tr-TR" dirty="0" err="1" smtClean="0"/>
              <a:t>account</a:t>
            </a:r>
            <a:r>
              <a:rPr lang="tr-TR" dirty="0" smtClean="0"/>
              <a:t> 1</a:t>
            </a:r>
          </a:p>
          <a:p>
            <a:r>
              <a:rPr lang="tr-TR" dirty="0" smtClean="0"/>
              <a:t>den </a:t>
            </a:r>
            <a:r>
              <a:rPr lang="tr-TR" dirty="0" err="1" smtClean="0"/>
              <a:t>account</a:t>
            </a:r>
            <a:r>
              <a:rPr lang="tr-TR" dirty="0" smtClean="0"/>
              <a:t> 5 e kadar tanımlanır,</a:t>
            </a:r>
          </a:p>
          <a:p>
            <a:r>
              <a:rPr lang="tr-TR" dirty="0" smtClean="0"/>
              <a:t>burada önemli olan </a:t>
            </a:r>
            <a:r>
              <a:rPr lang="tr-TR" dirty="0" err="1" smtClean="0"/>
              <a:t>Sip</a:t>
            </a:r>
            <a:r>
              <a:rPr lang="tr-TR" dirty="0" smtClean="0"/>
              <a:t> kullanıcı</a:t>
            </a:r>
          </a:p>
          <a:p>
            <a:r>
              <a:rPr lang="tr-TR" dirty="0" smtClean="0"/>
              <a:t>adı ve şifrelerin doğru girilip</a:t>
            </a:r>
          </a:p>
          <a:p>
            <a:r>
              <a:rPr lang="tr-TR" dirty="0" err="1" smtClean="0"/>
              <a:t>Sip</a:t>
            </a:r>
            <a:r>
              <a:rPr lang="tr-TR" dirty="0" smtClean="0"/>
              <a:t> server bölümündeki </a:t>
            </a:r>
            <a:r>
              <a:rPr lang="tr-TR" dirty="0" err="1" smtClean="0"/>
              <a:t>sip</a:t>
            </a:r>
            <a:r>
              <a:rPr lang="tr-TR" dirty="0" smtClean="0"/>
              <a:t> </a:t>
            </a:r>
          </a:p>
          <a:p>
            <a:r>
              <a:rPr lang="tr-TR" dirty="0" smtClean="0"/>
              <a:t>sunucu ip sinin doğru yazılıp,</a:t>
            </a:r>
          </a:p>
          <a:p>
            <a:r>
              <a:rPr lang="tr-TR" dirty="0" smtClean="0"/>
              <a:t>port ve haberleşme tipinin</a:t>
            </a:r>
          </a:p>
          <a:p>
            <a:r>
              <a:rPr lang="tr-TR" dirty="0" err="1" smtClean="0"/>
              <a:t>tcp</a:t>
            </a:r>
            <a:r>
              <a:rPr lang="tr-TR" dirty="0" smtClean="0"/>
              <a:t> yada </a:t>
            </a:r>
            <a:r>
              <a:rPr lang="tr-TR" dirty="0" err="1" smtClean="0"/>
              <a:t>udp</a:t>
            </a:r>
            <a:r>
              <a:rPr lang="tr-TR" dirty="0" smtClean="0"/>
              <a:t> olarak seçilmesidir</a:t>
            </a:r>
          </a:p>
        </p:txBody>
      </p:sp>
    </p:spTree>
    <p:extLst>
      <p:ext uri="{BB962C8B-B14F-4D97-AF65-F5344CB8AC3E}">
        <p14:creationId xmlns:p14="http://schemas.microsoft.com/office/powerpoint/2010/main" val="26106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2" y="2132856"/>
            <a:ext cx="8202409" cy="3861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96752"/>
            <a:ext cx="797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Sip</a:t>
            </a:r>
            <a:r>
              <a:rPr lang="tr-TR" dirty="0" smtClean="0"/>
              <a:t> dahili hat tanımlarının yani </a:t>
            </a:r>
            <a:r>
              <a:rPr lang="tr-TR" dirty="0" err="1" smtClean="0"/>
              <a:t>Acoount</a:t>
            </a:r>
            <a:r>
              <a:rPr lang="tr-TR" dirty="0" smtClean="0"/>
              <a:t> 1 ve 2 </a:t>
            </a:r>
            <a:r>
              <a:rPr lang="tr-TR" dirty="0" err="1" smtClean="0"/>
              <a:t>nin</a:t>
            </a:r>
            <a:r>
              <a:rPr lang="tr-TR" dirty="0" smtClean="0"/>
              <a:t> doğru </a:t>
            </a:r>
            <a:r>
              <a:rPr lang="tr-TR" dirty="0" err="1" smtClean="0"/>
              <a:t>register</a:t>
            </a:r>
            <a:r>
              <a:rPr lang="tr-TR" dirty="0" smtClean="0"/>
              <a:t> edilip edilmediğini</a:t>
            </a:r>
          </a:p>
          <a:p>
            <a:r>
              <a:rPr lang="tr-TR" dirty="0" smtClean="0"/>
              <a:t>aşağıdaki pencereden gözlemleyebilirsiniz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0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174" y="908720"/>
            <a:ext cx="6657975" cy="5496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18154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Telsiz telefonların</a:t>
            </a:r>
          </a:p>
          <a:p>
            <a:r>
              <a:rPr lang="tr-TR" dirty="0" err="1" smtClean="0"/>
              <a:t>SİP</a:t>
            </a:r>
            <a:r>
              <a:rPr lang="tr-TR" dirty="0" smtClean="0"/>
              <a:t> abonelerle</a:t>
            </a:r>
          </a:p>
          <a:p>
            <a:r>
              <a:rPr lang="tr-TR" dirty="0" smtClean="0"/>
              <a:t>eşleştirilmesi</a:t>
            </a:r>
          </a:p>
          <a:p>
            <a:r>
              <a:rPr lang="tr-TR" dirty="0" smtClean="0"/>
              <a:t>görüntüdeki gibi </a:t>
            </a:r>
          </a:p>
          <a:p>
            <a:r>
              <a:rPr lang="tr-TR" dirty="0" smtClean="0"/>
              <a:t>yapılır, </a:t>
            </a:r>
          </a:p>
          <a:p>
            <a:r>
              <a:rPr lang="tr-TR" dirty="0" smtClean="0"/>
              <a:t>gelen ve giden</a:t>
            </a:r>
          </a:p>
          <a:p>
            <a:r>
              <a:rPr lang="tr-TR" dirty="0" smtClean="0"/>
              <a:t>arama için ayrı</a:t>
            </a:r>
          </a:p>
          <a:p>
            <a:r>
              <a:rPr lang="tr-TR" dirty="0" smtClean="0"/>
              <a:t>ayrı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15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33" y="804742"/>
            <a:ext cx="888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Upgrade etmek için aşağıdaki linki ziyaret edebilir buradan Baz istasyonu </a:t>
            </a:r>
            <a:r>
              <a:rPr lang="tr-TR" dirty="0" smtClean="0"/>
              <a:t>veya </a:t>
            </a:r>
            <a:r>
              <a:rPr lang="tr-TR" dirty="0" err="1" smtClean="0"/>
              <a:t>Handset</a:t>
            </a:r>
            <a:endParaRPr lang="tr-TR" dirty="0" smtClean="0"/>
          </a:p>
          <a:p>
            <a:r>
              <a:rPr lang="tr-TR" dirty="0" err="1" smtClean="0"/>
              <a:t>ler</a:t>
            </a:r>
            <a:r>
              <a:rPr lang="tr-TR" dirty="0" smtClean="0"/>
              <a:t> için ayrı ayrı </a:t>
            </a:r>
            <a:r>
              <a:rPr lang="tr-TR" dirty="0" err="1" smtClean="0"/>
              <a:t>FW</a:t>
            </a:r>
            <a:r>
              <a:rPr lang="tr-TR" dirty="0" smtClean="0"/>
              <a:t> </a:t>
            </a:r>
            <a:r>
              <a:rPr lang="tr-TR" dirty="0" err="1" smtClean="0"/>
              <a:t>leri</a:t>
            </a:r>
            <a:r>
              <a:rPr lang="tr-TR" dirty="0" smtClean="0"/>
              <a:t> indirip yükleyebilirsiniz</a:t>
            </a:r>
          </a:p>
          <a:p>
            <a:r>
              <a:rPr lang="tr-TR" dirty="0">
                <a:hlinkClick r:id="rId3"/>
              </a:rPr>
              <a:t>http://</a:t>
            </a:r>
            <a:r>
              <a:rPr lang="tr-TR" dirty="0" err="1" smtClean="0">
                <a:hlinkClick r:id="rId3"/>
              </a:rPr>
              <a:t>support.yealink.com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documentFront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forwardToDocumentDetailPage?documentId</a:t>
            </a:r>
            <a:r>
              <a:rPr lang="tr-TR" dirty="0" smtClean="0">
                <a:hlinkClick r:id="rId3"/>
              </a:rPr>
              <a:t>=25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72815"/>
            <a:ext cx="8280920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708920"/>
            <a:ext cx="6896100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779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Yazılım güncelleme esnasında aşağıdaki uyarı çıkar ve cihazları işlem bitene kadar</a:t>
            </a:r>
          </a:p>
          <a:p>
            <a:r>
              <a:rPr lang="tr-TR" dirty="0" smtClean="0"/>
              <a:t>kapatmamanız için uyarır, ayrıca web </a:t>
            </a:r>
            <a:r>
              <a:rPr lang="tr-TR" dirty="0" err="1" smtClean="0"/>
              <a:t>browseri</a:t>
            </a:r>
            <a:r>
              <a:rPr lang="tr-TR" dirty="0" smtClean="0"/>
              <a:t> kapatmayı yada </a:t>
            </a:r>
            <a:r>
              <a:rPr lang="tr-TR" dirty="0" err="1" smtClean="0"/>
              <a:t>refreş</a:t>
            </a:r>
            <a:r>
              <a:rPr lang="tr-TR" dirty="0" smtClean="0"/>
              <a:t> etmeyin !!!!</a:t>
            </a:r>
          </a:p>
          <a:p>
            <a:r>
              <a:rPr lang="tr-TR" dirty="0" smtClean="0"/>
              <a:t> el terminallerinin güncelleme işlemi 10 </a:t>
            </a:r>
            <a:r>
              <a:rPr lang="tr-TR" dirty="0" err="1" smtClean="0"/>
              <a:t>dk</a:t>
            </a:r>
            <a:r>
              <a:rPr lang="tr-TR" dirty="0" smtClean="0"/>
              <a:t> sürebilir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8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052736"/>
            <a:ext cx="2946450" cy="5364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53612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</a:t>
            </a:r>
            <a:r>
              <a:rPr lang="tr-TR" dirty="0" smtClean="0"/>
              <a:t>elsiz </a:t>
            </a:r>
            <a:r>
              <a:rPr lang="tr-TR" dirty="0" smtClean="0"/>
              <a:t>telefonlarının güncelleme işlemi bittiğinde </a:t>
            </a:r>
          </a:p>
          <a:p>
            <a:r>
              <a:rPr lang="tr-TR" dirty="0" smtClean="0"/>
              <a:t>ekrandaki uyarı çıkabilir</a:t>
            </a:r>
            <a:r>
              <a:rPr lang="tr-TR" dirty="0" smtClean="0"/>
              <a:t>,</a:t>
            </a:r>
          </a:p>
          <a:p>
            <a:r>
              <a:rPr lang="tr-TR" dirty="0" smtClean="0"/>
              <a:t>bu </a:t>
            </a:r>
            <a:r>
              <a:rPr lang="tr-TR" dirty="0" smtClean="0"/>
              <a:t>durumda </a:t>
            </a:r>
            <a:r>
              <a:rPr lang="tr-TR" dirty="0" smtClean="0"/>
              <a:t>Upgrade tuşuna </a:t>
            </a:r>
            <a:r>
              <a:rPr lang="tr-TR" dirty="0" smtClean="0"/>
              <a:t>basarak işlemi </a:t>
            </a:r>
            <a:endParaRPr lang="tr-TR" dirty="0" smtClean="0"/>
          </a:p>
          <a:p>
            <a:r>
              <a:rPr lang="tr-TR" dirty="0" smtClean="0"/>
              <a:t>tamamlamanız gerekir veya </a:t>
            </a:r>
            <a:r>
              <a:rPr lang="tr-TR" dirty="0" smtClean="0"/>
              <a:t>cihazı şarj cihazına </a:t>
            </a:r>
            <a:endParaRPr lang="tr-TR" dirty="0" smtClean="0"/>
          </a:p>
          <a:p>
            <a:r>
              <a:rPr lang="tr-TR" dirty="0" smtClean="0"/>
              <a:t>takmanızı </a:t>
            </a:r>
            <a:r>
              <a:rPr lang="tr-TR" dirty="0" smtClean="0"/>
              <a:t>da isteyebilir</a:t>
            </a:r>
          </a:p>
          <a:p>
            <a:endParaRPr lang="tr-TR" dirty="0" smtClean="0"/>
          </a:p>
          <a:p>
            <a:r>
              <a:rPr lang="tr-TR" dirty="0" smtClean="0"/>
              <a:t>Güncelleme </a:t>
            </a:r>
            <a:r>
              <a:rPr lang="tr-TR" dirty="0" smtClean="0"/>
              <a:t>işleminin gerçekleştirilmiş olduğunu</a:t>
            </a:r>
          </a:p>
          <a:p>
            <a:r>
              <a:rPr lang="tr-TR" dirty="0" smtClean="0"/>
              <a:t>Menu /</a:t>
            </a:r>
            <a:r>
              <a:rPr lang="tr-TR" dirty="0" err="1" smtClean="0"/>
              <a:t>S</a:t>
            </a:r>
            <a:r>
              <a:rPr lang="tr-TR" dirty="0" err="1" smtClean="0"/>
              <a:t>tatus</a:t>
            </a:r>
            <a:r>
              <a:rPr lang="tr-TR" dirty="0" smtClean="0"/>
              <a:t>/ </a:t>
            </a:r>
            <a:r>
              <a:rPr lang="tr-TR" dirty="0" err="1"/>
              <a:t>H</a:t>
            </a:r>
            <a:r>
              <a:rPr lang="tr-TR" dirty="0" err="1" smtClean="0"/>
              <a:t>andset</a:t>
            </a:r>
            <a:r>
              <a:rPr lang="tr-TR" dirty="0" smtClean="0"/>
              <a:t> </a:t>
            </a:r>
            <a:r>
              <a:rPr lang="tr-TR" dirty="0" smtClean="0"/>
              <a:t>bölümünden sorgulayabilirsiniz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1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8" y="1422068"/>
            <a:ext cx="8856984" cy="4631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052736"/>
            <a:ext cx="407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Saat tarih ayarları aşağıdaki şekilde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9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69" y="1259045"/>
            <a:ext cx="6842706" cy="1549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429000"/>
            <a:ext cx="2448272" cy="3090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532056"/>
            <a:ext cx="1354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Web </a:t>
            </a:r>
            <a:r>
              <a:rPr lang="tr-TR" dirty="0" err="1" smtClean="0"/>
              <a:t>arayüz</a:t>
            </a:r>
            <a:endParaRPr lang="tr-TR" dirty="0" smtClean="0"/>
          </a:p>
          <a:p>
            <a:r>
              <a:rPr lang="tr-TR" dirty="0" smtClean="0"/>
              <a:t> dili buradan</a:t>
            </a:r>
          </a:p>
          <a:p>
            <a:r>
              <a:rPr lang="tr-TR" dirty="0" smtClean="0"/>
              <a:t>değiştirilir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1846548" y="4453333"/>
            <a:ext cx="243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Telefon </a:t>
            </a:r>
            <a:r>
              <a:rPr lang="tr-TR" dirty="0" err="1" smtClean="0"/>
              <a:t>arayüz</a:t>
            </a:r>
            <a:r>
              <a:rPr lang="tr-TR" dirty="0" smtClean="0"/>
              <a:t> dili</a:t>
            </a:r>
          </a:p>
          <a:p>
            <a:r>
              <a:rPr lang="tr-TR" dirty="0" smtClean="0"/>
              <a:t>bu bölümden değiştirilir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92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80728"/>
            <a:ext cx="6526114" cy="3807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0780" y="4787943"/>
            <a:ext cx="1920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Paging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Registration</a:t>
            </a:r>
            <a:r>
              <a:rPr lang="tr-TR" dirty="0" smtClean="0"/>
              <a:t> </a:t>
            </a:r>
            <a:r>
              <a:rPr lang="tr-TR" dirty="0" err="1" smtClean="0"/>
              <a:t>Led</a:t>
            </a:r>
            <a:endParaRPr lang="tr-TR" dirty="0" smtClean="0"/>
          </a:p>
          <a:p>
            <a:r>
              <a:rPr lang="tr-TR" dirty="0" smtClean="0"/>
              <a:t>3. Network </a:t>
            </a:r>
            <a:r>
              <a:rPr lang="tr-TR" dirty="0" err="1" smtClean="0"/>
              <a:t>Status</a:t>
            </a:r>
            <a:endParaRPr lang="tr-TR" dirty="0" smtClean="0"/>
          </a:p>
          <a:p>
            <a:r>
              <a:rPr lang="tr-TR" dirty="0" smtClean="0"/>
              <a:t>4.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Led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67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2" y="0"/>
            <a:ext cx="2381449" cy="751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8150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 </a:t>
            </a:r>
            <a:r>
              <a:rPr lang="tr-TR" dirty="0" err="1" smtClean="0"/>
              <a:t>Resetlemek</a:t>
            </a:r>
            <a:r>
              <a:rPr lang="tr-TR" dirty="0" smtClean="0"/>
              <a:t> için, </a:t>
            </a:r>
            <a:r>
              <a:rPr lang="tr-TR" dirty="0" err="1" smtClean="0"/>
              <a:t>Paging</a:t>
            </a:r>
            <a:r>
              <a:rPr lang="tr-TR" dirty="0" smtClean="0"/>
              <a:t> tuşuna uzun süre basılır, 2 ve 3 </a:t>
            </a:r>
            <a:r>
              <a:rPr lang="tr-TR" dirty="0" err="1" smtClean="0"/>
              <a:t>nolu</a:t>
            </a:r>
            <a:r>
              <a:rPr lang="tr-TR" dirty="0" smtClean="0"/>
              <a:t> göstergeler</a:t>
            </a:r>
          </a:p>
          <a:p>
            <a:r>
              <a:rPr lang="tr-TR" dirty="0" smtClean="0"/>
              <a:t>hızlı bir şekilde yanıp sönene kadar, daha sonra cihazın elektriği kesilip yeniden verilir.</a:t>
            </a:r>
          </a:p>
          <a:p>
            <a:endParaRPr lang="tr-TR" dirty="0"/>
          </a:p>
          <a:p>
            <a:r>
              <a:rPr lang="tr-TR" dirty="0" smtClean="0"/>
              <a:t>Baz istasyonun IP sini tespit etmek telsiz telefonun menü süne girilir</a:t>
            </a:r>
          </a:p>
          <a:p>
            <a:r>
              <a:rPr lang="tr-TR" dirty="0" smtClean="0"/>
              <a:t>buradan </a:t>
            </a:r>
            <a:r>
              <a:rPr lang="tr-TR" dirty="0" err="1"/>
              <a:t>S</a:t>
            </a:r>
            <a:r>
              <a:rPr lang="tr-TR" dirty="0" err="1" smtClean="0"/>
              <a:t>tatus</a:t>
            </a:r>
            <a:r>
              <a:rPr lang="tr-TR" dirty="0" smtClean="0"/>
              <a:t>/Base seçilir ve baz istasyonun IP si tespit edilir 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84555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</a:t>
            </a:r>
            <a:r>
              <a:rPr lang="tr-TR" dirty="0" err="1" smtClean="0"/>
              <a:t>arayüzüne</a:t>
            </a:r>
            <a:r>
              <a:rPr lang="tr-TR" dirty="0" smtClean="0"/>
              <a:t> bağlanmak için bilgisayardaki WEB browser kullanılarak cihazın IP sine</a:t>
            </a:r>
          </a:p>
          <a:p>
            <a:r>
              <a:rPr lang="tr-TR" dirty="0" smtClean="0"/>
              <a:t>bağlanılır, </a:t>
            </a:r>
          </a:p>
          <a:p>
            <a:r>
              <a:rPr lang="tr-TR" dirty="0" smtClean="0"/>
              <a:t>çıkan kullanıcı ismi ve şifre bölümüne</a:t>
            </a:r>
          </a:p>
          <a:p>
            <a:r>
              <a:rPr lang="tr-TR" dirty="0" err="1" smtClean="0"/>
              <a:t>admin</a:t>
            </a:r>
            <a:endParaRPr lang="tr-TR" dirty="0" smtClean="0"/>
          </a:p>
          <a:p>
            <a:r>
              <a:rPr lang="tr-TR" dirty="0" err="1" smtClean="0"/>
              <a:t>admin</a:t>
            </a:r>
            <a:endParaRPr lang="tr-TR" dirty="0" smtClean="0"/>
          </a:p>
          <a:p>
            <a:r>
              <a:rPr lang="tr-TR" dirty="0" smtClean="0"/>
              <a:t>girilir ve </a:t>
            </a:r>
            <a:r>
              <a:rPr lang="tr-TR" dirty="0" err="1" smtClean="0"/>
              <a:t>arayüze</a:t>
            </a:r>
            <a:r>
              <a:rPr lang="tr-TR" dirty="0" smtClean="0"/>
              <a:t> bağlanılır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2" y="0"/>
            <a:ext cx="2381449" cy="751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96752"/>
            <a:ext cx="8278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Baz istasyonu ve telsiz </a:t>
            </a:r>
            <a:r>
              <a:rPr lang="tr-TR" dirty="0" err="1" smtClean="0"/>
              <a:t>dect</a:t>
            </a:r>
            <a:r>
              <a:rPr lang="tr-TR" dirty="0" smtClean="0"/>
              <a:t> telefonunu eşleştirme, yeni kurulumlarda cihaz üzerinde</a:t>
            </a:r>
          </a:p>
          <a:p>
            <a:r>
              <a:rPr lang="tr-TR" dirty="0" smtClean="0"/>
              <a:t> bir tanımlama var ise bunları silmenizde fayda var, bunun için baz istasyonu üzerindeki</a:t>
            </a:r>
          </a:p>
          <a:p>
            <a:r>
              <a:rPr lang="tr-TR" dirty="0" smtClean="0"/>
              <a:t>telsizi aşağıdaki şekilde </a:t>
            </a:r>
            <a:r>
              <a:rPr lang="tr-TR" dirty="0" err="1" smtClean="0"/>
              <a:t>Delete</a:t>
            </a:r>
            <a:r>
              <a:rPr lang="tr-TR" dirty="0" smtClean="0"/>
              <a:t> tuşuna basarak silmeniz mümkün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799147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8" y="980728"/>
            <a:ext cx="3312815" cy="5118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2996952"/>
            <a:ext cx="43032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Telsiz terminalini </a:t>
            </a:r>
            <a:r>
              <a:rPr lang="tr-TR" dirty="0" err="1" smtClean="0"/>
              <a:t>deregirster</a:t>
            </a:r>
            <a:r>
              <a:rPr lang="tr-TR" dirty="0" smtClean="0"/>
              <a:t> etmek için ise</a:t>
            </a:r>
          </a:p>
          <a:p>
            <a:r>
              <a:rPr lang="tr-TR" dirty="0" smtClean="0"/>
              <a:t>OK tuşu ile menüye girilir, buradan </a:t>
            </a:r>
            <a:r>
              <a:rPr lang="tr-TR" dirty="0" err="1" smtClean="0"/>
              <a:t>Setting</a:t>
            </a:r>
            <a:r>
              <a:rPr lang="tr-TR" dirty="0" smtClean="0"/>
              <a:t> </a:t>
            </a:r>
          </a:p>
          <a:p>
            <a:r>
              <a:rPr lang="tr-TR" dirty="0" smtClean="0"/>
              <a:t>bölümünün altındaki </a:t>
            </a:r>
            <a:r>
              <a:rPr lang="tr-TR" dirty="0" err="1" smtClean="0"/>
              <a:t>Registration</a:t>
            </a:r>
            <a:r>
              <a:rPr lang="tr-TR" dirty="0" smtClean="0"/>
              <a:t> seçilir</a:t>
            </a:r>
          </a:p>
          <a:p>
            <a:r>
              <a:rPr lang="tr-TR" dirty="0" smtClean="0"/>
              <a:t>ve De-</a:t>
            </a:r>
            <a:r>
              <a:rPr lang="tr-TR" dirty="0" err="1" smtClean="0"/>
              <a:t>Reg</a:t>
            </a:r>
            <a:r>
              <a:rPr lang="tr-TR" dirty="0" smtClean="0"/>
              <a:t>. </a:t>
            </a:r>
            <a:r>
              <a:rPr lang="tr-TR" dirty="0" err="1" smtClean="0"/>
              <a:t>Handset</a:t>
            </a:r>
            <a:r>
              <a:rPr lang="tr-TR" dirty="0" smtClean="0"/>
              <a:t> seçilerek telsiz </a:t>
            </a:r>
            <a:r>
              <a:rPr lang="tr-TR" dirty="0" err="1" smtClean="0"/>
              <a:t>teeminal</a:t>
            </a:r>
            <a:endParaRPr lang="tr-TR" dirty="0" smtClean="0"/>
          </a:p>
          <a:p>
            <a:r>
              <a:rPr lang="tr-TR" dirty="0" smtClean="0"/>
              <a:t>baz istasyonundan silinir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11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8" y="3166265"/>
            <a:ext cx="807720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08720"/>
            <a:ext cx="8076682" cy="2142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9163" y="5624897"/>
            <a:ext cx="7636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Baz istasyonuna yeni telsiz telefon eklemek için yukarıdaki iki adım uygulanır ve </a:t>
            </a:r>
          </a:p>
          <a:p>
            <a:r>
              <a:rPr lang="tr-TR" dirty="0" err="1" smtClean="0"/>
              <a:t>Please</a:t>
            </a:r>
            <a:r>
              <a:rPr lang="tr-TR" dirty="0" smtClean="0"/>
              <a:t> </a:t>
            </a:r>
            <a:r>
              <a:rPr lang="tr-TR" dirty="0" err="1" smtClean="0"/>
              <a:t>Register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handset</a:t>
            </a:r>
            <a:r>
              <a:rPr lang="tr-TR" dirty="0" smtClean="0"/>
              <a:t> .... yazısı çıktığında telsiz telefonda aşağıdaki işlem</a:t>
            </a:r>
          </a:p>
          <a:p>
            <a:r>
              <a:rPr lang="tr-TR" dirty="0" smtClean="0"/>
              <a:t>                    uygulanır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12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3143250" cy="488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3140968"/>
            <a:ext cx="489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Telsiz </a:t>
            </a:r>
            <a:r>
              <a:rPr lang="tr-TR" dirty="0" err="1" smtClean="0"/>
              <a:t>dect</a:t>
            </a:r>
            <a:r>
              <a:rPr lang="tr-TR" dirty="0" smtClean="0"/>
              <a:t> telefonu </a:t>
            </a:r>
            <a:r>
              <a:rPr lang="tr-TR" dirty="0" err="1" smtClean="0"/>
              <a:t>register</a:t>
            </a:r>
            <a:r>
              <a:rPr lang="tr-TR" dirty="0" smtClean="0"/>
              <a:t> etmek için ise</a:t>
            </a:r>
          </a:p>
          <a:p>
            <a:r>
              <a:rPr lang="tr-TR" dirty="0" smtClean="0"/>
              <a:t>menü/</a:t>
            </a:r>
            <a:r>
              <a:rPr lang="tr-TR" dirty="0" err="1" smtClean="0"/>
              <a:t>setting</a:t>
            </a:r>
            <a:r>
              <a:rPr lang="tr-TR" dirty="0" smtClean="0"/>
              <a:t>/</a:t>
            </a:r>
            <a:r>
              <a:rPr lang="tr-TR" dirty="0" err="1" smtClean="0"/>
              <a:t>registration</a:t>
            </a:r>
            <a:r>
              <a:rPr lang="tr-TR" dirty="0" smtClean="0"/>
              <a:t>/</a:t>
            </a:r>
            <a:r>
              <a:rPr lang="tr-TR" dirty="0" err="1" smtClean="0"/>
              <a:t>Register</a:t>
            </a:r>
            <a:r>
              <a:rPr lang="tr-TR" dirty="0" smtClean="0"/>
              <a:t> </a:t>
            </a:r>
            <a:r>
              <a:rPr lang="tr-TR" dirty="0" err="1" smtClean="0"/>
              <a:t>Handset</a:t>
            </a:r>
            <a:endParaRPr lang="tr-TR" dirty="0" smtClean="0"/>
          </a:p>
          <a:p>
            <a:r>
              <a:rPr lang="tr-TR" dirty="0" smtClean="0"/>
              <a:t>seçilir daha sonra bas istasyonu seçilir ve gerekirse</a:t>
            </a:r>
          </a:p>
          <a:p>
            <a:r>
              <a:rPr lang="tr-TR" dirty="0" smtClean="0"/>
              <a:t>şifre sorulduğunda 0000 tane sıfırı girilir</a:t>
            </a:r>
          </a:p>
        </p:txBody>
      </p:sp>
    </p:spTree>
    <p:extLst>
      <p:ext uri="{BB962C8B-B14F-4D97-AF65-F5344CB8AC3E}">
        <p14:creationId xmlns:p14="http://schemas.microsoft.com/office/powerpoint/2010/main" val="4819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2" y="2564904"/>
            <a:ext cx="8401050" cy="3248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92" y="1124744"/>
            <a:ext cx="8532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Telsiz </a:t>
            </a:r>
            <a:r>
              <a:rPr lang="tr-TR" dirty="0" err="1" smtClean="0"/>
              <a:t>dect</a:t>
            </a:r>
            <a:r>
              <a:rPr lang="tr-TR" dirty="0" smtClean="0"/>
              <a:t> </a:t>
            </a:r>
            <a:r>
              <a:rPr lang="tr-TR" dirty="0" err="1" smtClean="0"/>
              <a:t>telefonarı</a:t>
            </a:r>
            <a:r>
              <a:rPr lang="tr-TR" dirty="0" smtClean="0"/>
              <a:t> baz istasyonu ile eşleştirildiğinde aşağıdaki gibi </a:t>
            </a:r>
            <a:r>
              <a:rPr lang="tr-TR" dirty="0" err="1" smtClean="0"/>
              <a:t>ekrar</a:t>
            </a:r>
            <a:r>
              <a:rPr lang="tr-TR" dirty="0" smtClean="0"/>
              <a:t> görüntüsü</a:t>
            </a:r>
          </a:p>
          <a:p>
            <a:r>
              <a:rPr lang="tr-TR" dirty="0" smtClean="0"/>
              <a:t>olur, örnek olarak burada iki adet telsiz tanımlanmıştır, bu arada </a:t>
            </a:r>
            <a:r>
              <a:rPr lang="tr-TR" dirty="0" err="1" smtClean="0"/>
              <a:t>Yealink</a:t>
            </a:r>
            <a:r>
              <a:rPr lang="tr-TR" dirty="0" smtClean="0"/>
              <a:t> </a:t>
            </a:r>
            <a:r>
              <a:rPr lang="tr-TR" dirty="0" err="1" smtClean="0"/>
              <a:t>Dect</a:t>
            </a:r>
            <a:r>
              <a:rPr lang="tr-TR" dirty="0" smtClean="0"/>
              <a:t> çözümünde </a:t>
            </a:r>
          </a:p>
          <a:p>
            <a:r>
              <a:rPr lang="tr-TR" dirty="0" smtClean="0"/>
              <a:t>en fazla 5 adet telsiz telefon tanımlanabilir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2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17"/>
            <a:ext cx="2381449" cy="75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93" y="2708920"/>
            <a:ext cx="6944072" cy="3633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766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 yapılan işlem neticesinde telsiz telefonların ekranı bu şekilde görünür,</a:t>
            </a:r>
          </a:p>
          <a:p>
            <a:r>
              <a:rPr lang="tr-TR" dirty="0" err="1" smtClean="0"/>
              <a:t>H1</a:t>
            </a:r>
            <a:r>
              <a:rPr lang="tr-TR" dirty="0" smtClean="0"/>
              <a:t> ve </a:t>
            </a:r>
            <a:r>
              <a:rPr lang="tr-TR" dirty="0" err="1" smtClean="0"/>
              <a:t>H2</a:t>
            </a:r>
            <a:r>
              <a:rPr lang="tr-TR" dirty="0" smtClean="0"/>
              <a:t> isimlerini değiştirmek için ise bir sonraki sayfadaki adımı izleyebilirsiniz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32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5869</TotalTime>
  <Words>470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Calibri</vt:lpstr>
      <vt:lpstr>Bircom Haz?r Template</vt:lpstr>
      <vt:lpstr>Yealink W52P kurulumu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347</cp:revision>
  <dcterms:created xsi:type="dcterms:W3CDTF">2011-08-11T06:57:34Z</dcterms:created>
  <dcterms:modified xsi:type="dcterms:W3CDTF">2016-11-24T10:52:16Z</dcterms:modified>
</cp:coreProperties>
</file>