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100" d="100"/>
          <a:sy n="100" d="100"/>
        </p:scale>
        <p:origin x="29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82BC74-EF56-FF4A-B10F-E49F55D4423A}" type="datetimeFigureOut">
              <a:rPr lang="en-US" smtClean="0"/>
              <a:pPr/>
              <a:t>3/31/2017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696CC0-0AE8-574E-AB44-D0AC8F9707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423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102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3" indent="0">
              <a:buNone/>
              <a:defRPr sz="2400"/>
            </a:lvl3pPr>
            <a:lvl4pPr marL="1371530" indent="0">
              <a:buNone/>
              <a:defRPr sz="2000"/>
            </a:lvl4pPr>
            <a:lvl5pPr marL="1828706" indent="0">
              <a:buNone/>
              <a:defRPr sz="2000"/>
            </a:lvl5pPr>
            <a:lvl6pPr marL="2285883" indent="0">
              <a:buNone/>
              <a:defRPr sz="2000"/>
            </a:lvl6pPr>
            <a:lvl7pPr marL="2743060" indent="0">
              <a:buNone/>
              <a:defRPr sz="2000"/>
            </a:lvl7pPr>
            <a:lvl8pPr marL="3200236" indent="0">
              <a:buNone/>
              <a:defRPr sz="2000"/>
            </a:lvl8pPr>
            <a:lvl9pPr marL="3657413" indent="0">
              <a:buNone/>
              <a:defRPr sz="2000"/>
            </a:lvl9pPr>
          </a:lstStyle>
          <a:p>
            <a:pPr lvl="0"/>
            <a:r>
              <a:rPr lang="tr-TR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647" y="274588"/>
            <a:ext cx="822870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647" y="1600647"/>
            <a:ext cx="8228707" cy="4525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647" y="6356821"/>
            <a:ext cx="2133079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184A2AC2-3487-0B48-8CAB-499ECB40A478}" type="datetimeFigureOut">
              <a:rPr lang="en-US" smtClean="0"/>
              <a:pPr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75" y="6356821"/>
            <a:ext cx="2895451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75" y="6356821"/>
            <a:ext cx="2133079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145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맑은 고딕"/>
        </a:defRPr>
      </a:lvl1pPr>
      <a:lvl2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2pPr>
      <a:lvl3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3pPr>
      <a:lvl4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4pPr>
      <a:lvl5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5pPr>
      <a:lvl6pPr marL="321457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6pPr>
      <a:lvl7pPr marL="642915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7pPr>
      <a:lvl8pPr marL="964372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8pPr>
      <a:lvl9pPr marL="1285829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9pPr>
    </p:titleStyle>
    <p:bodyStyle>
      <a:lvl1pPr marL="342665" indent="-342665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맑은 고딕"/>
        </a:defRPr>
      </a:lvl1pPr>
      <a:lvl2pPr marL="742254" indent="-284624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맑은 고딕"/>
        </a:defRPr>
      </a:lvl2pPr>
      <a:lvl3pPr marL="114184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맑은 고딕"/>
        </a:defRPr>
      </a:lvl3pPr>
      <a:lvl4pPr marL="159947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4pPr>
      <a:lvl5pPr marL="205710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5pPr>
      <a:lvl6pPr marL="251447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48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5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7" y="1790338"/>
            <a:ext cx="5040560" cy="364608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364087" y="1412776"/>
            <a:ext cx="3488252" cy="440120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Cihazın arayüzünde menülerden network altında wireless a tıklanır. </a:t>
            </a:r>
          </a:p>
          <a:p>
            <a:pPr algn="ctr"/>
            <a:r>
              <a:rPr lang="tr-TR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Önümüze wireless configuration adı altında yeni bir sayfa gelir . Edit butonuna tıklayarak sonraki sayfaya geçeriz.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843341"/>
            <a:ext cx="2592287" cy="5694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843341"/>
            <a:ext cx="2592287" cy="56943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826" y="1556792"/>
            <a:ext cx="5180033" cy="417646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611451" y="1916832"/>
            <a:ext cx="3240360" cy="267765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Karşımıza gelen yeni sayfada </a:t>
            </a:r>
            <a:r>
              <a:rPr lang="tr-TR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SSID bölümüne kablosuz ağınızın ismini y</a:t>
            </a:r>
            <a:r>
              <a:rPr lang="tr-TR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azmanız gerekir.Sağ alt köşeden save butonuna tıklayarak ayarları kaydedin.</a:t>
            </a:r>
          </a:p>
        </p:txBody>
      </p:sp>
    </p:spTree>
    <p:extLst>
      <p:ext uri="{BB962C8B-B14F-4D97-AF65-F5344CB8AC3E}">
        <p14:creationId xmlns:p14="http://schemas.microsoft.com/office/powerpoint/2010/main" val="180064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843341"/>
            <a:ext cx="2592287" cy="56943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772816"/>
            <a:ext cx="5383200" cy="410445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835797" y="1556792"/>
            <a:ext cx="3024336" cy="418576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9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1.Adımda wireless security sekmesine tıklanır</a:t>
            </a:r>
          </a:p>
          <a:p>
            <a:pPr algn="ctr"/>
            <a:endParaRPr lang="tr-TR" sz="19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tr-TR" sz="19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2.Adımda Encyription bölümünde No Encryption yazan kısmı WPA-PSK/WPA2-PSK mixed mode olarak seçili</a:t>
            </a:r>
          </a:p>
          <a:p>
            <a:pPr algn="ctr"/>
            <a:endParaRPr lang="tr-TR" sz="19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tr-TR" sz="19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3.Adımda Key yazan kısım silinerek en az 8 haneli içinde Türkçe karakter içermeyen (ğ, ş, ç vs) p</a:t>
            </a:r>
            <a:r>
              <a:rPr lang="tr-TR" sz="19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arola oluşturarak sağ alt köşeden save butonuna tıklayınız.</a:t>
            </a:r>
            <a:endParaRPr lang="en-US" sz="19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66305360"/>
      </p:ext>
    </p:extLst>
  </p:cSld>
  <p:clrMapOvr>
    <a:masterClrMapping/>
  </p:clrMapOvr>
</p:sld>
</file>

<file path=ppt/theme/theme1.xml><?xml version="1.0" encoding="utf-8"?>
<a:theme xmlns:a="http://schemas.openxmlformats.org/drawingml/2006/main" name="Bircom Haz?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Bircom Haz?r Template.potx</Template>
  <TotalTime>4258</TotalTime>
  <Words>93</Words>
  <Application>Microsoft Office PowerPoint</Application>
  <PresentationFormat>On-screen Show (4:3)</PresentationFormat>
  <Paragraphs>9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맑은 고딕</vt:lpstr>
      <vt:lpstr>Arial</vt:lpstr>
      <vt:lpstr>Calibri</vt:lpstr>
      <vt:lpstr>Bircom Haz?r Template</vt:lpstr>
      <vt:lpstr>PowerPoint Presentation</vt:lpstr>
      <vt:lpstr>PowerPoint Presentation</vt:lpstr>
      <vt:lpstr>PowerPoint Presentation</vt:lpstr>
    </vt:vector>
  </TitlesOfParts>
  <Company>Bircom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Serkan ER</dc:creator>
  <cp:lastModifiedBy>Onur Caka</cp:lastModifiedBy>
  <cp:revision>221</cp:revision>
  <dcterms:created xsi:type="dcterms:W3CDTF">2011-08-11T06:57:34Z</dcterms:created>
  <dcterms:modified xsi:type="dcterms:W3CDTF">2017-03-31T13:46:39Z</dcterms:modified>
</cp:coreProperties>
</file>