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0" d="100"/>
          <a:sy n="100" d="100"/>
        </p:scale>
        <p:origin x="2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2BC74-EF56-FF4A-B10F-E49F55D4423A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96CC0-0AE8-574E-AB44-D0AC8F97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0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tr-TR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184A2AC2-3487-0B48-8CAB-499ECB40A478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45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321457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642915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964372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285829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665" indent="-342665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254" indent="-284624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184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59947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10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0078"/>
            <a:ext cx="1899989" cy="4173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26120" y="836712"/>
            <a:ext cx="61323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Rut 950 Genel Bakış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" y="1560759"/>
            <a:ext cx="3609479" cy="1620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2167696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Cihazın arka kısmındaki vidalı kısım açılarak cihazın sim kart takılacak bölümüne ulaşırız Sim kartı çipli kısmı alt tarafa bakacak şekilde yuvasına yerleştirin.</a:t>
            </a:r>
            <a:endParaRPr lang="tr-T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8" y="3645024"/>
            <a:ext cx="3605163" cy="1916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916435" cy="420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8" y="1484784"/>
            <a:ext cx="4355976" cy="1062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1617336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Cihazın kutusu içerisinden 4 adet </a:t>
            </a:r>
          </a:p>
          <a:p>
            <a:r>
              <a:rPr lang="tr-TR" dirty="0"/>
              <a:t>a</a:t>
            </a:r>
            <a:r>
              <a:rPr lang="tr-TR" dirty="0" smtClean="0"/>
              <a:t>nten çıkar.(2 tanesi uzun 2 tanesi kısa)</a:t>
            </a:r>
          </a:p>
          <a:p>
            <a:endParaRPr lang="tr-TR" dirty="0" smtClean="0"/>
          </a:p>
          <a:p>
            <a:r>
              <a:rPr lang="tr-TR" dirty="0" smtClean="0"/>
              <a:t>Uzun antenler erkek giriş uçlu ve cihazda Mobile yazan bağlantı uçlarına bağlanır.</a:t>
            </a:r>
          </a:p>
          <a:p>
            <a:endParaRPr lang="tr-TR" dirty="0"/>
          </a:p>
          <a:p>
            <a:r>
              <a:rPr lang="tr-TR" dirty="0" smtClean="0"/>
              <a:t>Kısa antenler dişi giriş uçlu ve cihazda</a:t>
            </a:r>
          </a:p>
          <a:p>
            <a:r>
              <a:rPr lang="tr-TR" dirty="0" smtClean="0"/>
              <a:t>Wifi yazan bağlantı uçlarına bağlanır.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439370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1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62674"/>
            <a:ext cx="4090740" cy="1836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1628800"/>
            <a:ext cx="388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Cihazın fabrika ayarlarına geri döndürmek için cihazın cihazın antenlerinin bulunduğu</a:t>
            </a:r>
          </a:p>
          <a:p>
            <a:r>
              <a:rPr lang="tr-TR" dirty="0" smtClean="0"/>
              <a:t>arka kısımda , iki wifi anteninin ortasında reset deliği mevcuttur. </a:t>
            </a:r>
            <a:endParaRPr lang="tr-TR" dirty="0"/>
          </a:p>
          <a:p>
            <a:r>
              <a:rPr lang="tr-TR" dirty="0" smtClean="0"/>
              <a:t>Sivri bir cisimle 6-7 saniye o kısıma bastırdıktan sonra elimizi çekeriz .</a:t>
            </a:r>
          </a:p>
          <a:p>
            <a:r>
              <a:rPr lang="tr-TR" dirty="0" smtClean="0"/>
              <a:t>3 dakika bekledikten sonra </a:t>
            </a:r>
          </a:p>
          <a:p>
            <a:r>
              <a:rPr lang="tr-TR" dirty="0"/>
              <a:t>c</a:t>
            </a:r>
            <a:r>
              <a:rPr lang="tr-TR" dirty="0" smtClean="0"/>
              <a:t>ihaz fabrika ayarlarına dönmüş 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7032327"/>
      </p:ext>
    </p:extLst>
  </p:cSld>
  <p:clrMapOvr>
    <a:masterClrMapping/>
  </p:clrMapOvr>
</p:sld>
</file>

<file path=ppt/theme/theme1.xml><?xml version="1.0" encoding="utf-8"?>
<a:theme xmlns:a="http://schemas.openxmlformats.org/drawingml/2006/main" name="Bircom Haz?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Bircom Haz?r Template.potx</Template>
  <TotalTime>4233</TotalTime>
  <Words>112</Words>
  <Application>Microsoft Office PowerPoint</Application>
  <PresentationFormat>On-screen Show (4:3)</PresentationFormat>
  <Paragraphs>15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맑은 고딕</vt:lpstr>
      <vt:lpstr>Arial</vt:lpstr>
      <vt:lpstr>Calibri</vt:lpstr>
      <vt:lpstr>Bircom Haz?r Template</vt:lpstr>
      <vt:lpstr>PowerPoint Presentation</vt:lpstr>
      <vt:lpstr>PowerPoint Presentation</vt:lpstr>
      <vt:lpstr>PowerPoint Presentation</vt:lpstr>
    </vt:vector>
  </TitlesOfParts>
  <Company>Bircom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Serkan ER</dc:creator>
  <cp:lastModifiedBy>Onur Caka</cp:lastModifiedBy>
  <cp:revision>220</cp:revision>
  <dcterms:created xsi:type="dcterms:W3CDTF">2011-08-11T06:57:34Z</dcterms:created>
  <dcterms:modified xsi:type="dcterms:W3CDTF">2017-04-03T08:27:47Z</dcterms:modified>
</cp:coreProperties>
</file>