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 varScale="1">
        <p:scale>
          <a:sx n="67" d="100"/>
          <a:sy n="67" d="100"/>
        </p:scale>
        <p:origin x="147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82BC74-EF56-FF4A-B10F-E49F55D4423A}" type="datetimeFigureOut">
              <a:rPr lang="en-US" smtClean="0"/>
              <a:pPr/>
              <a:t>3/30/2017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696CC0-0AE8-574E-AB44-D0AC8F9707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423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96CC0-0AE8-574E-AB44-D0AC8F9707E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91020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5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0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8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6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3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1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7" indent="0">
              <a:buNone/>
              <a:defRPr sz="2000" b="1"/>
            </a:lvl2pPr>
            <a:lvl3pPr marL="914353" indent="0">
              <a:buNone/>
              <a:defRPr sz="1800" b="1"/>
            </a:lvl3pPr>
            <a:lvl4pPr marL="1371530" indent="0">
              <a:buNone/>
              <a:defRPr sz="1600" b="1"/>
            </a:lvl4pPr>
            <a:lvl5pPr marL="1828706" indent="0">
              <a:buNone/>
              <a:defRPr sz="1600" b="1"/>
            </a:lvl5pPr>
            <a:lvl6pPr marL="2285883" indent="0">
              <a:buNone/>
              <a:defRPr sz="1600" b="1"/>
            </a:lvl6pPr>
            <a:lvl7pPr marL="2743060" indent="0">
              <a:buNone/>
              <a:defRPr sz="1600" b="1"/>
            </a:lvl7pPr>
            <a:lvl8pPr marL="3200236" indent="0">
              <a:buNone/>
              <a:defRPr sz="1600" b="1"/>
            </a:lvl8pPr>
            <a:lvl9pPr marL="3657413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7" indent="0">
              <a:buNone/>
              <a:defRPr sz="2000" b="1"/>
            </a:lvl2pPr>
            <a:lvl3pPr marL="914353" indent="0">
              <a:buNone/>
              <a:defRPr sz="1800" b="1"/>
            </a:lvl3pPr>
            <a:lvl4pPr marL="1371530" indent="0">
              <a:buNone/>
              <a:defRPr sz="1600" b="1"/>
            </a:lvl4pPr>
            <a:lvl5pPr marL="1828706" indent="0">
              <a:buNone/>
              <a:defRPr sz="1600" b="1"/>
            </a:lvl5pPr>
            <a:lvl6pPr marL="2285883" indent="0">
              <a:buNone/>
              <a:defRPr sz="1600" b="1"/>
            </a:lvl6pPr>
            <a:lvl7pPr marL="2743060" indent="0">
              <a:buNone/>
              <a:defRPr sz="1600" b="1"/>
            </a:lvl7pPr>
            <a:lvl8pPr marL="3200236" indent="0">
              <a:buNone/>
              <a:defRPr sz="1600" b="1"/>
            </a:lvl8pPr>
            <a:lvl9pPr marL="3657413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3/30/2017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3/30/2017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77" indent="0">
              <a:buNone/>
              <a:defRPr sz="1200"/>
            </a:lvl2pPr>
            <a:lvl3pPr marL="914353" indent="0">
              <a:buNone/>
              <a:defRPr sz="1000"/>
            </a:lvl3pPr>
            <a:lvl4pPr marL="1371530" indent="0">
              <a:buNone/>
              <a:defRPr sz="900"/>
            </a:lvl4pPr>
            <a:lvl5pPr marL="1828706" indent="0">
              <a:buNone/>
              <a:defRPr sz="900"/>
            </a:lvl5pPr>
            <a:lvl6pPr marL="2285883" indent="0">
              <a:buNone/>
              <a:defRPr sz="900"/>
            </a:lvl6pPr>
            <a:lvl7pPr marL="2743060" indent="0">
              <a:buNone/>
              <a:defRPr sz="900"/>
            </a:lvl7pPr>
            <a:lvl8pPr marL="3200236" indent="0">
              <a:buNone/>
              <a:defRPr sz="900"/>
            </a:lvl8pPr>
            <a:lvl9pPr marL="3657413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3" indent="0">
              <a:buNone/>
              <a:defRPr sz="2400"/>
            </a:lvl3pPr>
            <a:lvl4pPr marL="1371530" indent="0">
              <a:buNone/>
              <a:defRPr sz="2000"/>
            </a:lvl4pPr>
            <a:lvl5pPr marL="1828706" indent="0">
              <a:buNone/>
              <a:defRPr sz="2000"/>
            </a:lvl5pPr>
            <a:lvl6pPr marL="2285883" indent="0">
              <a:buNone/>
              <a:defRPr sz="2000"/>
            </a:lvl6pPr>
            <a:lvl7pPr marL="2743060" indent="0">
              <a:buNone/>
              <a:defRPr sz="2000"/>
            </a:lvl7pPr>
            <a:lvl8pPr marL="3200236" indent="0">
              <a:buNone/>
              <a:defRPr sz="2000"/>
            </a:lvl8pPr>
            <a:lvl9pPr marL="3657413" indent="0">
              <a:buNone/>
              <a:defRPr sz="2000"/>
            </a:lvl9pPr>
          </a:lstStyle>
          <a:p>
            <a:pPr lvl="0"/>
            <a:r>
              <a:rPr lang="tr-TR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77" indent="0">
              <a:buNone/>
              <a:defRPr sz="1200"/>
            </a:lvl2pPr>
            <a:lvl3pPr marL="914353" indent="0">
              <a:buNone/>
              <a:defRPr sz="1000"/>
            </a:lvl3pPr>
            <a:lvl4pPr marL="1371530" indent="0">
              <a:buNone/>
              <a:defRPr sz="900"/>
            </a:lvl4pPr>
            <a:lvl5pPr marL="1828706" indent="0">
              <a:buNone/>
              <a:defRPr sz="900"/>
            </a:lvl5pPr>
            <a:lvl6pPr marL="2285883" indent="0">
              <a:buNone/>
              <a:defRPr sz="900"/>
            </a:lvl6pPr>
            <a:lvl7pPr marL="2743060" indent="0">
              <a:buNone/>
              <a:defRPr sz="900"/>
            </a:lvl7pPr>
            <a:lvl8pPr marL="3200236" indent="0">
              <a:buNone/>
              <a:defRPr sz="900"/>
            </a:lvl8pPr>
            <a:lvl9pPr marL="3657413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647" y="274588"/>
            <a:ext cx="822870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5" tIns="45718" rIns="91435" bIns="4571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647" y="1600647"/>
            <a:ext cx="8228707" cy="4525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647" y="6356821"/>
            <a:ext cx="2133079" cy="365001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a typeface="+mn-ea"/>
                <a:cs typeface="Arial" pitchFamily="34" charset="0"/>
              </a:defRPr>
            </a:lvl1pPr>
          </a:lstStyle>
          <a:p>
            <a:fld id="{184A2AC2-3487-0B48-8CAB-499ECB40A478}" type="datetimeFigureOut">
              <a:rPr lang="en-US" smtClean="0"/>
              <a:pPr/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75" y="6356821"/>
            <a:ext cx="2895451" cy="365001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a typeface="+mn-ea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75" y="6356821"/>
            <a:ext cx="2133079" cy="365001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a typeface="+mn-ea"/>
                <a:cs typeface="Arial" pitchFamily="34" charset="0"/>
              </a:defRPr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145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맑은 고딕"/>
        </a:defRPr>
      </a:lvl1pPr>
      <a:lvl2pPr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2pPr>
      <a:lvl3pPr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3pPr>
      <a:lvl4pPr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4pPr>
      <a:lvl5pPr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5pPr>
      <a:lvl6pPr marL="321457"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6pPr>
      <a:lvl7pPr marL="642915"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7pPr>
      <a:lvl8pPr marL="964372"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8pPr>
      <a:lvl9pPr marL="1285829"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9pPr>
    </p:titleStyle>
    <p:bodyStyle>
      <a:lvl1pPr marL="342665" indent="-342665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맑은 고딕"/>
        </a:defRPr>
      </a:lvl1pPr>
      <a:lvl2pPr marL="742254" indent="-284624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맑은 고딕"/>
        </a:defRPr>
      </a:lvl2pPr>
      <a:lvl3pPr marL="1141844" indent="-227699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맑은 고딕"/>
        </a:defRPr>
      </a:lvl3pPr>
      <a:lvl4pPr marL="1599474" indent="-227699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맑은 고딕"/>
        </a:defRPr>
      </a:lvl4pPr>
      <a:lvl5pPr marL="2057104" indent="-227699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맑은 고딕"/>
        </a:defRPr>
      </a:lvl5pPr>
      <a:lvl6pPr marL="2514471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48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5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1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6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36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76672"/>
            <a:ext cx="7772400" cy="1470025"/>
          </a:xfrm>
        </p:spPr>
        <p:txBody>
          <a:bodyPr/>
          <a:lstStyle/>
          <a:p>
            <a:r>
              <a:rPr lang="tr-TR" b="1" dirty="0" smtClean="0"/>
              <a:t>Rut950 Port Yönlendirme</a:t>
            </a:r>
            <a:endParaRPr lang="en-US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1700809"/>
            <a:ext cx="5345500" cy="3816424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156176" y="2609617"/>
            <a:ext cx="2770728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Cihaz arayüzünde sırasıyla Network sonrasında Firewall sekmesine tıklanır</a:t>
            </a:r>
            <a:endParaRPr lang="en-US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685800" y="476672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5" tIns="45718" rIns="91435" bIns="45718" numCol="1" anchor="ctr" anchorCtr="0" compatLnSpc="1">
            <a:prstTxWarp prst="textNoShape">
              <a:avLst/>
            </a:prstTxWarp>
          </a:bodyPr>
          <a:lstStyle>
            <a:lvl1pPr algn="ctr" defTabSz="914145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맑은 고딕"/>
              </a:defRPr>
            </a:lvl1pPr>
            <a:lvl2pPr algn="ctr" defTabSz="914145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맑은 고딕"/>
                <a:cs typeface="맑은 고딕"/>
              </a:defRPr>
            </a:lvl2pPr>
            <a:lvl3pPr algn="ctr" defTabSz="914145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맑은 고딕"/>
                <a:cs typeface="맑은 고딕"/>
              </a:defRPr>
            </a:lvl3pPr>
            <a:lvl4pPr algn="ctr" defTabSz="914145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맑은 고딕"/>
                <a:cs typeface="맑은 고딕"/>
              </a:defRPr>
            </a:lvl4pPr>
            <a:lvl5pPr algn="ctr" defTabSz="914145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맑은 고딕"/>
                <a:cs typeface="맑은 고딕"/>
              </a:defRPr>
            </a:lvl5pPr>
            <a:lvl6pPr marL="321457" algn="ctr" defTabSz="914145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맑은 고딕"/>
                <a:cs typeface="맑은 고딕"/>
              </a:defRPr>
            </a:lvl6pPr>
            <a:lvl7pPr marL="642915" algn="ctr" defTabSz="914145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맑은 고딕"/>
                <a:cs typeface="맑은 고딕"/>
              </a:defRPr>
            </a:lvl7pPr>
            <a:lvl8pPr marL="964372" algn="ctr" defTabSz="914145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맑은 고딕"/>
                <a:cs typeface="맑은 고딕"/>
              </a:defRPr>
            </a:lvl8pPr>
            <a:lvl9pPr marL="1285829" algn="ctr" defTabSz="914145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맑은 고딕"/>
                <a:cs typeface="맑은 고딕"/>
              </a:defRPr>
            </a:lvl9pPr>
          </a:lstStyle>
          <a:p>
            <a:r>
              <a:rPr lang="tr-TR" b="1" smtClean="0"/>
              <a:t>Rut950 Port Yönlendirme</a:t>
            </a:r>
            <a:endParaRPr lang="en-US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1556792"/>
            <a:ext cx="5220460" cy="439653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5585195" y="1931742"/>
            <a:ext cx="2952328" cy="37856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Açılan sayfada üst sekmelerden Port Forwarding tıklanır.</a:t>
            </a:r>
          </a:p>
          <a:p>
            <a:pPr algn="ctr"/>
            <a:r>
              <a:rPr lang="tr-TR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Sayfanın altında New Port Forward Rule kısmından kural için bir isim açılacak port numaraları ve yönlendirilecek cihazın lokal ip adresi girildikten sonra sağ alt köşeden save butonuna tıklanarak ayarlar kaydedilir. </a:t>
            </a:r>
            <a:endParaRPr lang="en-US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7434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854580"/>
            <a:ext cx="4968552" cy="574277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589190" y="1412776"/>
            <a:ext cx="3024336" cy="286232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Sonrasında eklediğimiz yeni kural Port forwarding rules başlığı altına düşer , yan tarafındaki edit butonu ile gerekli düzenlemeyi yapabiliriz , sağ alttan save butonu ile ayarları kaydedip işlemi tamamlayabiliriz.</a:t>
            </a:r>
            <a:endParaRPr lang="en-US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25476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ircom Haz?r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Bircom Haz?r Template.potx</Template>
  <TotalTime>4165</TotalTime>
  <Words>84</Words>
  <Application>Microsoft Office PowerPoint</Application>
  <PresentationFormat>On-screen Show (4:3)</PresentationFormat>
  <Paragraphs>7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Malgun Gothic</vt:lpstr>
      <vt:lpstr>Arial</vt:lpstr>
      <vt:lpstr>Calibri</vt:lpstr>
      <vt:lpstr>Bircom Haz?r Template</vt:lpstr>
      <vt:lpstr>Rut950 Port Yönlendirme</vt:lpstr>
      <vt:lpstr>PowerPoint Presentation</vt:lpstr>
      <vt:lpstr>PowerPoint Presentation</vt:lpstr>
    </vt:vector>
  </TitlesOfParts>
  <Company>Bircom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Serkan ER</dc:creator>
  <cp:lastModifiedBy>Onur Caka</cp:lastModifiedBy>
  <cp:revision>219</cp:revision>
  <dcterms:created xsi:type="dcterms:W3CDTF">2011-08-11T06:57:34Z</dcterms:created>
  <dcterms:modified xsi:type="dcterms:W3CDTF">2017-03-30T13:32:20Z</dcterms:modified>
</cp:coreProperties>
</file>