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tr-TR" b="1" dirty="0" smtClean="0"/>
              <a:t>Rut950 Port Yönlendirme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00809"/>
            <a:ext cx="5345500" cy="38164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156176" y="2609617"/>
            <a:ext cx="27707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Cihaz arayüzünde sırasıyla Network sonrasında Firewall sekmesine tıklanır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476672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>
            <a:lvl1pPr algn="ctr" defTabSz="914145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맑은 고딕"/>
              </a:defRPr>
            </a:lvl1pPr>
            <a:lvl2pPr algn="ctr" defTabSz="914145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defRPr>
            </a:lvl2pPr>
            <a:lvl3pPr algn="ctr" defTabSz="914145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defRPr>
            </a:lvl3pPr>
            <a:lvl4pPr algn="ctr" defTabSz="914145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defRPr>
            </a:lvl4pPr>
            <a:lvl5pPr algn="ctr" defTabSz="914145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defRPr>
            </a:lvl5pPr>
            <a:lvl6pPr marL="321457" algn="ctr" defTabSz="914145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defRPr>
            </a:lvl6pPr>
            <a:lvl7pPr marL="642915" algn="ctr" defTabSz="914145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defRPr>
            </a:lvl7pPr>
            <a:lvl8pPr marL="964372" algn="ctr" defTabSz="914145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defRPr>
            </a:lvl8pPr>
            <a:lvl9pPr marL="1285829" algn="ctr" defTabSz="914145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defRPr>
            </a:lvl9pPr>
          </a:lstStyle>
          <a:p>
            <a:r>
              <a:rPr lang="tr-TR" b="1" smtClean="0"/>
              <a:t>Rut950 Port Yönlendirme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556792"/>
            <a:ext cx="5220460" cy="43965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85195" y="1931742"/>
            <a:ext cx="295232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Açılan sayfada üst sekmelerden Port Forwarding tıklanır.</a:t>
            </a:r>
          </a:p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Sayfanın altında New Port Forward Rule kısmından kural için bir isim açılacak port numaraları ve yönlendirilecek cihazın lokal ip adresi girildikten sonra sağ alt köşeden save butonuna tıklanarak ayarlar kaydedilir.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43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854580"/>
            <a:ext cx="4968552" cy="57427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89190" y="1412776"/>
            <a:ext cx="302433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Sonrasında eklediğimiz yeni kural Port forwarding rules başlığı altına düşer , yan tarafındaki edit butonu ile gerekli düzenlemeyi yapabiliriz , sağ alttan save butonu ile ayarları kaydedip işlemi tamamlayabiliriz.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4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4165</TotalTime>
  <Words>84</Words>
  <Application>Microsoft Office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Malgun Gothic</vt:lpstr>
      <vt:lpstr>Arial</vt:lpstr>
      <vt:lpstr>Calibri</vt:lpstr>
      <vt:lpstr>Bircom Haz?r Template</vt:lpstr>
      <vt:lpstr>Rut950 Port Yönlendirme</vt:lpstr>
      <vt:lpstr>PowerPoint Presentation</vt:lpstr>
      <vt:lpstr>PowerPoint Presentation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Onur Caka</cp:lastModifiedBy>
  <cp:revision>219</cp:revision>
  <dcterms:created xsi:type="dcterms:W3CDTF">2011-08-11T06:57:34Z</dcterms:created>
  <dcterms:modified xsi:type="dcterms:W3CDTF">2017-03-30T13:32:20Z</dcterms:modified>
</cp:coreProperties>
</file>