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 smtClean="0"/>
              <a:t>Rut950 giriş</a:t>
            </a:r>
            <a:endParaRPr lang="en-US" b="1" dirty="0"/>
          </a:p>
        </p:txBody>
      </p:sp>
      <p:sp>
        <p:nvSpPr>
          <p:cNvPr id="5" name="Subtitle 6"/>
          <p:cNvSpPr txBox="1">
            <a:spLocks/>
          </p:cNvSpPr>
          <p:nvPr/>
        </p:nvSpPr>
        <p:spPr>
          <a:xfrm>
            <a:off x="1463637" y="4653136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Şubat 2012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4130</TotalTime>
  <Words>15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Bircom Haz?r Template</vt:lpstr>
      <vt:lpstr>Rut950 giriş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215</cp:revision>
  <dcterms:created xsi:type="dcterms:W3CDTF">2011-08-11T06:57:34Z</dcterms:created>
  <dcterms:modified xsi:type="dcterms:W3CDTF">2017-03-29T06:39:58Z</dcterms:modified>
</cp:coreProperties>
</file>