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82BC74-EF56-FF4A-B10F-E49F55D4423A}" type="datetimeFigureOut">
              <a:rPr lang="en-US" smtClean="0"/>
              <a:pPr/>
              <a:t>4/3/2017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696CC0-0AE8-574E-AB44-D0AC8F9707E8}" type="slidenum">
              <a:rPr lang="en-US" smtClean="0"/>
              <a:pPr/>
              <a:t>‹#›</a:t>
            </a:fld>
            <a:endParaRPr lang="en-US"/>
          </a:p>
        </p:txBody>
      </p:sp>
    </p:spTree>
    <p:extLst>
      <p:ext uri="{BB962C8B-B14F-4D97-AF65-F5344CB8AC3E}">
        <p14:creationId xmlns:p14="http://schemas.microsoft.com/office/powerpoint/2010/main" val="14394238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696CC0-0AE8-574E-AB44-D0AC8F9707E8}" type="slidenum">
              <a:rPr lang="en-US" smtClean="0"/>
              <a:pPr/>
              <a:t>1</a:t>
            </a:fld>
            <a:endParaRPr lang="en-US" dirty="0"/>
          </a:p>
        </p:txBody>
      </p:sp>
    </p:spTree>
    <p:extLst>
      <p:ext uri="{BB962C8B-B14F-4D97-AF65-F5344CB8AC3E}">
        <p14:creationId xmlns:p14="http://schemas.microsoft.com/office/powerpoint/2010/main" val="31291020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tr-TR"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77" indent="0" algn="ctr">
              <a:buNone/>
              <a:defRPr>
                <a:solidFill>
                  <a:schemeClr val="tx1">
                    <a:tint val="75000"/>
                  </a:schemeClr>
                </a:solidFill>
              </a:defRPr>
            </a:lvl2pPr>
            <a:lvl3pPr marL="914353" indent="0" algn="ctr">
              <a:buNone/>
              <a:defRPr>
                <a:solidFill>
                  <a:schemeClr val="tx1">
                    <a:tint val="75000"/>
                  </a:schemeClr>
                </a:solidFill>
              </a:defRPr>
            </a:lvl3pPr>
            <a:lvl4pPr marL="1371530" indent="0" algn="ctr">
              <a:buNone/>
              <a:defRPr>
                <a:solidFill>
                  <a:schemeClr val="tx1">
                    <a:tint val="75000"/>
                  </a:schemeClr>
                </a:solidFill>
              </a:defRPr>
            </a:lvl4pPr>
            <a:lvl5pPr marL="1828706" indent="0" algn="ctr">
              <a:buNone/>
              <a:defRPr>
                <a:solidFill>
                  <a:schemeClr val="tx1">
                    <a:tint val="75000"/>
                  </a:schemeClr>
                </a:solidFill>
              </a:defRPr>
            </a:lvl5pPr>
            <a:lvl6pPr marL="2285883" indent="0" algn="ctr">
              <a:buNone/>
              <a:defRPr>
                <a:solidFill>
                  <a:schemeClr val="tx1">
                    <a:tint val="75000"/>
                  </a:schemeClr>
                </a:solidFill>
              </a:defRPr>
            </a:lvl6pPr>
            <a:lvl7pPr marL="2743060" indent="0" algn="ctr">
              <a:buNone/>
              <a:defRPr>
                <a:solidFill>
                  <a:schemeClr val="tx1">
                    <a:tint val="75000"/>
                  </a:schemeClr>
                </a:solidFill>
              </a:defRPr>
            </a:lvl7pPr>
            <a:lvl8pPr marL="3200236" indent="0" algn="ctr">
              <a:buNone/>
              <a:defRPr>
                <a:solidFill>
                  <a:schemeClr val="tx1">
                    <a:tint val="75000"/>
                  </a:schemeClr>
                </a:solidFill>
              </a:defRPr>
            </a:lvl8pPr>
            <a:lvl9pPr marL="3657413" indent="0" algn="ctr">
              <a:buNone/>
              <a:defRPr>
                <a:solidFill>
                  <a:schemeClr val="tx1">
                    <a:tint val="75000"/>
                  </a:schemeClr>
                </a:solidFill>
              </a:defRPr>
            </a:lvl9pPr>
          </a:lstStyle>
          <a:p>
            <a:r>
              <a:rPr lang="tr-TR" smtClean="0"/>
              <a:t>Click to edit Master subtitle style</a:t>
            </a:r>
            <a:endParaRPr lang="tr-TR"/>
          </a:p>
        </p:txBody>
      </p:sp>
      <p:sp>
        <p:nvSpPr>
          <p:cNvPr id="4" name="Date Placeholder 3"/>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tr-TR" smtClean="0"/>
              <a:t>Click to edit Master title style</a:t>
            </a:r>
            <a:endParaRPr lang="tr-T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Date Placeholder 3"/>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tr-TR" smtClean="0"/>
              <a:t>Click to edit Master title style</a:t>
            </a:r>
            <a:endParaRPr lang="tr-T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77" indent="0">
              <a:buNone/>
              <a:defRPr sz="1800">
                <a:solidFill>
                  <a:schemeClr val="tx1">
                    <a:tint val="75000"/>
                  </a:schemeClr>
                </a:solidFill>
              </a:defRPr>
            </a:lvl2pPr>
            <a:lvl3pPr marL="914353" indent="0">
              <a:buNone/>
              <a:defRPr sz="1600">
                <a:solidFill>
                  <a:schemeClr val="tx1">
                    <a:tint val="75000"/>
                  </a:schemeClr>
                </a:solidFill>
              </a:defRPr>
            </a:lvl3pPr>
            <a:lvl4pPr marL="1371530" indent="0">
              <a:buNone/>
              <a:defRPr sz="1400">
                <a:solidFill>
                  <a:schemeClr val="tx1">
                    <a:tint val="75000"/>
                  </a:schemeClr>
                </a:solidFill>
              </a:defRPr>
            </a:lvl4pPr>
            <a:lvl5pPr marL="1828706" indent="0">
              <a:buNone/>
              <a:defRPr sz="1400">
                <a:solidFill>
                  <a:schemeClr val="tx1">
                    <a:tint val="75000"/>
                  </a:schemeClr>
                </a:solidFill>
              </a:defRPr>
            </a:lvl5pPr>
            <a:lvl6pPr marL="2285883" indent="0">
              <a:buNone/>
              <a:defRPr sz="1400">
                <a:solidFill>
                  <a:schemeClr val="tx1">
                    <a:tint val="75000"/>
                  </a:schemeClr>
                </a:solidFill>
              </a:defRPr>
            </a:lvl6pPr>
            <a:lvl7pPr marL="2743060" indent="0">
              <a:buNone/>
              <a:defRPr sz="1400">
                <a:solidFill>
                  <a:schemeClr val="tx1">
                    <a:tint val="75000"/>
                  </a:schemeClr>
                </a:solidFill>
              </a:defRPr>
            </a:lvl7pPr>
            <a:lvl8pPr marL="3200236" indent="0">
              <a:buNone/>
              <a:defRPr sz="1400">
                <a:solidFill>
                  <a:schemeClr val="tx1">
                    <a:tint val="75000"/>
                  </a:schemeClr>
                </a:solidFill>
              </a:defRPr>
            </a:lvl8pPr>
            <a:lvl9pPr marL="3657413"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5" name="Date Placeholder 4"/>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7" name="Date Placeholder 6"/>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tr-TR"/>
          </a:p>
        </p:txBody>
      </p:sp>
      <p:sp>
        <p:nvSpPr>
          <p:cNvPr id="3" name="Date Placeholder 2"/>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tr-TR" smtClean="0"/>
              <a:t>Click to edit Master title style</a:t>
            </a:r>
            <a:endParaRPr lang="tr-TR"/>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r>
              <a:rPr lang="tr-TR"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lvl1pPr>
              <a:defRPr/>
            </a:lvl1pPr>
          </a:lstStyle>
          <a:p>
            <a:fld id="{184A2AC2-3487-0B48-8CAB-499ECB40A478}" type="datetimeFigureOut">
              <a:rPr lang="en-US" smtClean="0"/>
              <a:pPr/>
              <a:t>4/3/2017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918A6EE-CD81-5442-8CD2-61B0FC542AB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647" y="274588"/>
            <a:ext cx="8228707" cy="1143000"/>
          </a:xfrm>
          <a:prstGeom prst="rect">
            <a:avLst/>
          </a:prstGeom>
          <a:noFill/>
          <a:ln w="9525">
            <a:noFill/>
            <a:miter lim="800000"/>
            <a:headEnd/>
            <a:tailEnd/>
          </a:ln>
        </p:spPr>
        <p:txBody>
          <a:bodyPr vert="horz" wrap="square" lIns="91435" tIns="45718" rIns="91435" bIns="45718" numCol="1" anchor="ctr" anchorCtr="0" compatLnSpc="1">
            <a:prstTxWarp prst="textNoShape">
              <a:avLst/>
            </a:prstTxWarp>
          </a:bodyPr>
          <a:lstStyle/>
          <a:p>
            <a:pPr lvl="0"/>
            <a:r>
              <a:rPr lang="tr-TR" smtClean="0"/>
              <a:t>Click to edit Master title style</a:t>
            </a:r>
          </a:p>
        </p:txBody>
      </p:sp>
      <p:sp>
        <p:nvSpPr>
          <p:cNvPr id="1027" name="Text Placeholder 2"/>
          <p:cNvSpPr>
            <a:spLocks noGrp="1"/>
          </p:cNvSpPr>
          <p:nvPr>
            <p:ph type="body" idx="1"/>
          </p:nvPr>
        </p:nvSpPr>
        <p:spPr bwMode="auto">
          <a:xfrm>
            <a:off x="457647" y="1600647"/>
            <a:ext cx="8228707" cy="4525119"/>
          </a:xfrm>
          <a:prstGeom prst="rect">
            <a:avLst/>
          </a:prstGeom>
          <a:noFill/>
          <a:ln w="9525">
            <a:noFill/>
            <a:miter lim="800000"/>
            <a:headEnd/>
            <a:tailEnd/>
          </a:ln>
        </p:spPr>
        <p:txBody>
          <a:bodyPr vert="horz" wrap="square" lIns="91435" tIns="45718" rIns="91435" bIns="45718"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4" name="Date Placeholder 3"/>
          <p:cNvSpPr>
            <a:spLocks noGrp="1"/>
          </p:cNvSpPr>
          <p:nvPr>
            <p:ph type="dt" sz="half" idx="2"/>
          </p:nvPr>
        </p:nvSpPr>
        <p:spPr>
          <a:xfrm>
            <a:off x="457647" y="6356821"/>
            <a:ext cx="2133079" cy="365001"/>
          </a:xfrm>
          <a:prstGeom prst="rect">
            <a:avLst/>
          </a:prstGeom>
        </p:spPr>
        <p:txBody>
          <a:bodyPr vert="horz" lIns="91435" tIns="45718" rIns="91435" bIns="45718" rtlCol="0" anchor="ctr"/>
          <a:lstStyle>
            <a:lvl1pPr algn="l">
              <a:defRPr sz="1200">
                <a:solidFill>
                  <a:schemeClr val="tx1">
                    <a:tint val="75000"/>
                  </a:schemeClr>
                </a:solidFill>
                <a:ea typeface="+mn-ea"/>
                <a:cs typeface="Arial" pitchFamily="34" charset="0"/>
              </a:defRPr>
            </a:lvl1pPr>
          </a:lstStyle>
          <a:p>
            <a:fld id="{184A2AC2-3487-0B48-8CAB-499ECB40A478}" type="datetimeFigureOut">
              <a:rPr lang="en-US" smtClean="0"/>
              <a:pPr/>
              <a:t>4/3/2017</a:t>
            </a:fld>
            <a:endParaRPr lang="en-US"/>
          </a:p>
        </p:txBody>
      </p:sp>
      <p:sp>
        <p:nvSpPr>
          <p:cNvPr id="5" name="Footer Placeholder 4"/>
          <p:cNvSpPr>
            <a:spLocks noGrp="1"/>
          </p:cNvSpPr>
          <p:nvPr>
            <p:ph type="ftr" sz="quarter" idx="3"/>
          </p:nvPr>
        </p:nvSpPr>
        <p:spPr>
          <a:xfrm>
            <a:off x="3124275" y="6356821"/>
            <a:ext cx="2895451" cy="365001"/>
          </a:xfrm>
          <a:prstGeom prst="rect">
            <a:avLst/>
          </a:prstGeom>
        </p:spPr>
        <p:txBody>
          <a:bodyPr vert="horz" lIns="91435" tIns="45718" rIns="91435" bIns="45718" rtlCol="0" anchor="ctr"/>
          <a:lstStyle>
            <a:lvl1pPr algn="ctr">
              <a:defRPr sz="1200">
                <a:solidFill>
                  <a:schemeClr val="tx1">
                    <a:tint val="75000"/>
                  </a:schemeClr>
                </a:solidFill>
                <a:ea typeface="+mn-ea"/>
                <a:cs typeface="Arial" pitchFamily="34" charset="0"/>
              </a:defRPr>
            </a:lvl1pPr>
          </a:lstStyle>
          <a:p>
            <a:endParaRPr lang="en-US"/>
          </a:p>
        </p:txBody>
      </p:sp>
      <p:sp>
        <p:nvSpPr>
          <p:cNvPr id="6" name="Slide Number Placeholder 5"/>
          <p:cNvSpPr>
            <a:spLocks noGrp="1"/>
          </p:cNvSpPr>
          <p:nvPr>
            <p:ph type="sldNum" sz="quarter" idx="4"/>
          </p:nvPr>
        </p:nvSpPr>
        <p:spPr>
          <a:xfrm>
            <a:off x="6553275" y="6356821"/>
            <a:ext cx="2133079" cy="365001"/>
          </a:xfrm>
          <a:prstGeom prst="rect">
            <a:avLst/>
          </a:prstGeom>
        </p:spPr>
        <p:txBody>
          <a:bodyPr vert="horz" lIns="91435" tIns="45718" rIns="91435" bIns="45718" rtlCol="0" anchor="ctr"/>
          <a:lstStyle>
            <a:lvl1pPr algn="r">
              <a:defRPr sz="1200">
                <a:solidFill>
                  <a:schemeClr val="tx1">
                    <a:tint val="75000"/>
                  </a:schemeClr>
                </a:solidFill>
                <a:ea typeface="+mn-ea"/>
                <a:cs typeface="Arial" pitchFamily="34" charset="0"/>
              </a:defRPr>
            </a:lvl1pPr>
          </a:lstStyle>
          <a:p>
            <a:fld id="{7918A6EE-CD81-5442-8CD2-61B0FC542AB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145" rtl="0" eaLnBrk="1" fontAlgn="base" hangingPunct="1">
        <a:spcBef>
          <a:spcPct val="0"/>
        </a:spcBef>
        <a:spcAft>
          <a:spcPct val="0"/>
        </a:spcAft>
        <a:defRPr sz="4400" kern="1200">
          <a:solidFill>
            <a:schemeClr val="tx1"/>
          </a:solidFill>
          <a:latin typeface="+mj-lt"/>
          <a:ea typeface="+mj-ea"/>
          <a:cs typeface="맑은 고딕"/>
        </a:defRPr>
      </a:lvl1pPr>
      <a:lvl2pPr algn="ctr" defTabSz="914145" rtl="0" eaLnBrk="1" fontAlgn="base" hangingPunct="1">
        <a:spcBef>
          <a:spcPct val="0"/>
        </a:spcBef>
        <a:spcAft>
          <a:spcPct val="0"/>
        </a:spcAft>
        <a:defRPr sz="4400">
          <a:solidFill>
            <a:schemeClr val="tx1"/>
          </a:solidFill>
          <a:latin typeface="Calibri" pitchFamily="34" charset="0"/>
          <a:ea typeface="맑은 고딕"/>
          <a:cs typeface="맑은 고딕"/>
        </a:defRPr>
      </a:lvl2pPr>
      <a:lvl3pPr algn="ctr" defTabSz="914145" rtl="0" eaLnBrk="1" fontAlgn="base" hangingPunct="1">
        <a:spcBef>
          <a:spcPct val="0"/>
        </a:spcBef>
        <a:spcAft>
          <a:spcPct val="0"/>
        </a:spcAft>
        <a:defRPr sz="4400">
          <a:solidFill>
            <a:schemeClr val="tx1"/>
          </a:solidFill>
          <a:latin typeface="Calibri" pitchFamily="34" charset="0"/>
          <a:ea typeface="맑은 고딕"/>
          <a:cs typeface="맑은 고딕"/>
        </a:defRPr>
      </a:lvl3pPr>
      <a:lvl4pPr algn="ctr" defTabSz="914145" rtl="0" eaLnBrk="1" fontAlgn="base" hangingPunct="1">
        <a:spcBef>
          <a:spcPct val="0"/>
        </a:spcBef>
        <a:spcAft>
          <a:spcPct val="0"/>
        </a:spcAft>
        <a:defRPr sz="4400">
          <a:solidFill>
            <a:schemeClr val="tx1"/>
          </a:solidFill>
          <a:latin typeface="Calibri" pitchFamily="34" charset="0"/>
          <a:ea typeface="맑은 고딕"/>
          <a:cs typeface="맑은 고딕"/>
        </a:defRPr>
      </a:lvl4pPr>
      <a:lvl5pPr algn="ctr" defTabSz="914145" rtl="0" eaLnBrk="1" fontAlgn="base" hangingPunct="1">
        <a:spcBef>
          <a:spcPct val="0"/>
        </a:spcBef>
        <a:spcAft>
          <a:spcPct val="0"/>
        </a:spcAft>
        <a:defRPr sz="4400">
          <a:solidFill>
            <a:schemeClr val="tx1"/>
          </a:solidFill>
          <a:latin typeface="Calibri" pitchFamily="34" charset="0"/>
          <a:ea typeface="맑은 고딕"/>
          <a:cs typeface="맑은 고딕"/>
        </a:defRPr>
      </a:lvl5pPr>
      <a:lvl6pPr marL="321457" algn="ctr" defTabSz="914145" rtl="0" eaLnBrk="1" fontAlgn="base" hangingPunct="1">
        <a:spcBef>
          <a:spcPct val="0"/>
        </a:spcBef>
        <a:spcAft>
          <a:spcPct val="0"/>
        </a:spcAft>
        <a:defRPr sz="4400">
          <a:solidFill>
            <a:schemeClr val="tx1"/>
          </a:solidFill>
          <a:latin typeface="Calibri" pitchFamily="34" charset="0"/>
          <a:ea typeface="맑은 고딕"/>
          <a:cs typeface="맑은 고딕"/>
        </a:defRPr>
      </a:lvl6pPr>
      <a:lvl7pPr marL="642915" algn="ctr" defTabSz="914145" rtl="0" eaLnBrk="1" fontAlgn="base" hangingPunct="1">
        <a:spcBef>
          <a:spcPct val="0"/>
        </a:spcBef>
        <a:spcAft>
          <a:spcPct val="0"/>
        </a:spcAft>
        <a:defRPr sz="4400">
          <a:solidFill>
            <a:schemeClr val="tx1"/>
          </a:solidFill>
          <a:latin typeface="Calibri" pitchFamily="34" charset="0"/>
          <a:ea typeface="맑은 고딕"/>
          <a:cs typeface="맑은 고딕"/>
        </a:defRPr>
      </a:lvl7pPr>
      <a:lvl8pPr marL="964372" algn="ctr" defTabSz="914145" rtl="0" eaLnBrk="1" fontAlgn="base" hangingPunct="1">
        <a:spcBef>
          <a:spcPct val="0"/>
        </a:spcBef>
        <a:spcAft>
          <a:spcPct val="0"/>
        </a:spcAft>
        <a:defRPr sz="4400">
          <a:solidFill>
            <a:schemeClr val="tx1"/>
          </a:solidFill>
          <a:latin typeface="Calibri" pitchFamily="34" charset="0"/>
          <a:ea typeface="맑은 고딕"/>
          <a:cs typeface="맑은 고딕"/>
        </a:defRPr>
      </a:lvl8pPr>
      <a:lvl9pPr marL="1285829" algn="ctr" defTabSz="914145" rtl="0" eaLnBrk="1" fontAlgn="base" hangingPunct="1">
        <a:spcBef>
          <a:spcPct val="0"/>
        </a:spcBef>
        <a:spcAft>
          <a:spcPct val="0"/>
        </a:spcAft>
        <a:defRPr sz="4400">
          <a:solidFill>
            <a:schemeClr val="tx1"/>
          </a:solidFill>
          <a:latin typeface="Calibri" pitchFamily="34" charset="0"/>
          <a:ea typeface="맑은 고딕"/>
          <a:cs typeface="맑은 고딕"/>
        </a:defRPr>
      </a:lvl9pPr>
    </p:titleStyle>
    <p:bodyStyle>
      <a:lvl1pPr marL="342665" indent="-342665" algn="l" defTabSz="914145" rtl="0" eaLnBrk="1" fontAlgn="base" hangingPunct="1">
        <a:spcBef>
          <a:spcPct val="20000"/>
        </a:spcBef>
        <a:spcAft>
          <a:spcPct val="0"/>
        </a:spcAft>
        <a:buFont typeface="Arial" pitchFamily="34" charset="0"/>
        <a:buChar char="•"/>
        <a:defRPr sz="3200" kern="1200">
          <a:solidFill>
            <a:schemeClr val="tx1"/>
          </a:solidFill>
          <a:latin typeface="+mn-lt"/>
          <a:ea typeface="+mn-ea"/>
          <a:cs typeface="맑은 고딕"/>
        </a:defRPr>
      </a:lvl1pPr>
      <a:lvl2pPr marL="742254" indent="-284624" algn="l" defTabSz="914145" rtl="0" eaLnBrk="1" fontAlgn="base" hangingPunct="1">
        <a:spcBef>
          <a:spcPct val="20000"/>
        </a:spcBef>
        <a:spcAft>
          <a:spcPct val="0"/>
        </a:spcAft>
        <a:buFont typeface="Arial" pitchFamily="34" charset="0"/>
        <a:buChar char="–"/>
        <a:defRPr sz="2800" kern="1200">
          <a:solidFill>
            <a:schemeClr val="tx1"/>
          </a:solidFill>
          <a:latin typeface="+mn-lt"/>
          <a:ea typeface="+mn-ea"/>
          <a:cs typeface="맑은 고딕"/>
        </a:defRPr>
      </a:lvl2pPr>
      <a:lvl3pPr marL="1141844" indent="-227699" algn="l" defTabSz="914145" rtl="0" eaLnBrk="1" fontAlgn="base" hangingPunct="1">
        <a:spcBef>
          <a:spcPct val="20000"/>
        </a:spcBef>
        <a:spcAft>
          <a:spcPct val="0"/>
        </a:spcAft>
        <a:buFont typeface="Arial" pitchFamily="34" charset="0"/>
        <a:buChar char="•"/>
        <a:defRPr sz="2400" kern="1200">
          <a:solidFill>
            <a:schemeClr val="tx1"/>
          </a:solidFill>
          <a:latin typeface="+mn-lt"/>
          <a:ea typeface="+mn-ea"/>
          <a:cs typeface="맑은 고딕"/>
        </a:defRPr>
      </a:lvl3pPr>
      <a:lvl4pPr marL="1599474" indent="-227699" algn="l" defTabSz="914145" rtl="0" eaLnBrk="1" fontAlgn="base" hangingPunct="1">
        <a:spcBef>
          <a:spcPct val="20000"/>
        </a:spcBef>
        <a:spcAft>
          <a:spcPct val="0"/>
        </a:spcAft>
        <a:buFont typeface="Arial" pitchFamily="34" charset="0"/>
        <a:buChar char="–"/>
        <a:defRPr sz="2000" kern="1200">
          <a:solidFill>
            <a:schemeClr val="tx1"/>
          </a:solidFill>
          <a:latin typeface="+mn-lt"/>
          <a:ea typeface="+mn-ea"/>
          <a:cs typeface="맑은 고딕"/>
        </a:defRPr>
      </a:lvl4pPr>
      <a:lvl5pPr marL="2057104" indent="-227699" algn="l" defTabSz="914145" rtl="0" eaLnBrk="1" fontAlgn="base" hangingPunct="1">
        <a:spcBef>
          <a:spcPct val="20000"/>
        </a:spcBef>
        <a:spcAft>
          <a:spcPct val="0"/>
        </a:spcAft>
        <a:buFont typeface="Arial" pitchFamily="34" charset="0"/>
        <a:buChar char="»"/>
        <a:defRPr sz="2000" kern="1200">
          <a:solidFill>
            <a:schemeClr val="tx1"/>
          </a:solidFill>
          <a:latin typeface="+mn-lt"/>
          <a:ea typeface="+mn-ea"/>
          <a:cs typeface="맑은 고딕"/>
        </a:defRPr>
      </a:lvl5pPr>
      <a:lvl6pPr marL="2514471"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48"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5"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1"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404664"/>
            <a:ext cx="1700411" cy="37352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1124744"/>
            <a:ext cx="5351403" cy="3672408"/>
          </a:xfrm>
          <a:prstGeom prst="rect">
            <a:avLst/>
          </a:prstGeom>
        </p:spPr>
      </p:pic>
      <p:sp>
        <p:nvSpPr>
          <p:cNvPr id="7" name="TextBox 6"/>
          <p:cNvSpPr txBox="1"/>
          <p:nvPr/>
        </p:nvSpPr>
        <p:spPr>
          <a:xfrm>
            <a:off x="6084168" y="1124744"/>
            <a:ext cx="2592288" cy="4524315"/>
          </a:xfrm>
          <a:prstGeom prst="rect">
            <a:avLst/>
          </a:prstGeom>
          <a:noFill/>
        </p:spPr>
        <p:txBody>
          <a:bodyPr wrap="square" rtlCol="0">
            <a:spAutoFit/>
          </a:bodyPr>
          <a:lstStyle/>
          <a:p>
            <a:r>
              <a:rPr lang="tr-TR" dirty="0" smtClean="0"/>
              <a:t>Cihazın lokal ip adresini değiştirmek için arayüzde üstteki menülerden Network altındaki LAN memüsüne tıklanır. Cihaza verilecek yeni ip adresi ve alt ağ maskesi girildikten sonra sağ alt köşeden save butonuna basılarak ayarlar kaydedilir. Ethernet kablosu çıkarılıp tekrar takıldıktan sonra cihaza verdiğimiz yeni ip adresi le cihazın arayüzüne ulaşabiliriz.</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rcom Haz?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Bircom Haz?r Template.potx</Template>
  <TotalTime>4140</TotalTime>
  <Words>52</Words>
  <Application>Microsoft Office PowerPoint</Application>
  <PresentationFormat>On-screen Show (4:3)</PresentationFormat>
  <Paragraphs>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맑은 고딕</vt:lpstr>
      <vt:lpstr>Arial</vt:lpstr>
      <vt:lpstr>Calibri</vt:lpstr>
      <vt:lpstr>Bircom Haz?r Template</vt:lpstr>
      <vt:lpstr>PowerPoint Presentation</vt:lpstr>
    </vt:vector>
  </TitlesOfParts>
  <Company>Bircom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Serkan ER</dc:creator>
  <cp:lastModifiedBy>Onur Caka</cp:lastModifiedBy>
  <cp:revision>216</cp:revision>
  <dcterms:created xsi:type="dcterms:W3CDTF">2011-08-11T06:57:34Z</dcterms:created>
  <dcterms:modified xsi:type="dcterms:W3CDTF">2017-04-03T06:42:58Z</dcterms:modified>
</cp:coreProperties>
</file>