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123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504056"/>
          </a:xfrm>
        </p:spPr>
        <p:txBody>
          <a:bodyPr/>
          <a:lstStyle/>
          <a:p>
            <a:r>
              <a:rPr lang="tr-TR" b="1" dirty="0" smtClean="0"/>
              <a:t>Rut950 giriş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8720"/>
            <a:ext cx="2016224" cy="20394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056775"/>
            <a:ext cx="2664296" cy="187315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66467" y="2920249"/>
            <a:ext cx="453650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Cihaza 192.168.1.1 ip si ile giriş yapıyoruzuz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12" y="2871520"/>
            <a:ext cx="3610479" cy="4667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707642"/>
            <a:ext cx="2800741" cy="232442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258056" y="4285568"/>
            <a:ext cx="231178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Fabrika ayarlarında</a:t>
            </a:r>
          </a:p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kullanıcı adı: admin </a:t>
            </a:r>
          </a:p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password: admin01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44389"/>
            <a:ext cx="4964869" cy="36288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618088" y="2059101"/>
            <a:ext cx="3148283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Açılan sayfada üstteki menüden sırasıyla Network sonrasında Mobile ‘a tıklanır</a:t>
            </a:r>
          </a:p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Apn yazan kısma simkartın operatörünün verdiği bilgi yazılır </a:t>
            </a:r>
            <a:endParaRPr lang="tr-TR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Cihazın pin kodu güvenliği açık ise pin kodu yazılır . Sağ alt köşeden save butonuna basılarak ayarlar kaydedilir</a:t>
            </a:r>
          </a:p>
        </p:txBody>
      </p:sp>
    </p:spTree>
    <p:extLst>
      <p:ext uri="{BB962C8B-B14F-4D97-AF65-F5344CB8AC3E}">
        <p14:creationId xmlns:p14="http://schemas.microsoft.com/office/powerpoint/2010/main" val="7494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4208</TotalTime>
  <Words>57</Words>
  <Application>Microsoft Office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Calibri</vt:lpstr>
      <vt:lpstr>Bircom Haz?r Template</vt:lpstr>
      <vt:lpstr>Rut950 giriş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Onur Caka</cp:lastModifiedBy>
  <cp:revision>220</cp:revision>
  <dcterms:created xsi:type="dcterms:W3CDTF">2011-08-11T06:57:34Z</dcterms:created>
  <dcterms:modified xsi:type="dcterms:W3CDTF">2017-03-30T12:56:13Z</dcterms:modified>
</cp:coreProperties>
</file>