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41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0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47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94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0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57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87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49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76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70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53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0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teltonika.lt/view/VP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2160240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Rut </a:t>
            </a:r>
            <a:r>
              <a:rPr lang="tr-TR" dirty="0"/>
              <a:t>950 </a:t>
            </a:r>
            <a:r>
              <a:rPr lang="tr-TR" dirty="0" smtClean="0"/>
              <a:t>VPN PPTP</a:t>
            </a:r>
            <a:br>
              <a:rPr lang="tr-TR" dirty="0" smtClean="0"/>
            </a:br>
            <a:r>
              <a:rPr lang="tr-TR" dirty="0" smtClean="0"/>
              <a:t>Server &amp; Client Configuration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>
                <a:hlinkClick r:id="rId3"/>
              </a:rPr>
              <a:t>https://</a:t>
            </a:r>
            <a:r>
              <a:rPr lang="tr-TR" sz="3200" dirty="0" smtClean="0">
                <a:hlinkClick r:id="rId3"/>
              </a:rPr>
              <a:t>wiki.teltonika.lt/view/VPN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en-US" sz="3200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Bircom – </a:t>
            </a: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Ergin BOYACI Müşteri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412" y="1728787"/>
            <a:ext cx="55911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12776"/>
            <a:ext cx="77152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24744"/>
            <a:ext cx="847529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5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908720"/>
            <a:ext cx="633670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1052736"/>
            <a:ext cx="7505700" cy="483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980728"/>
            <a:ext cx="6172200" cy="490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79432"/>
            <a:ext cx="50321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Server</a:t>
            </a:r>
          </a:p>
          <a:p>
            <a:r>
              <a:rPr lang="tr-TR" dirty="0" smtClean="0"/>
              <a:t>Remote </a:t>
            </a:r>
            <a:r>
              <a:rPr lang="tr-TR" dirty="0"/>
              <a:t>side: </a:t>
            </a:r>
            <a:r>
              <a:rPr lang="tr-TR" dirty="0" smtClean="0"/>
              <a:t>	WAN </a:t>
            </a:r>
            <a:r>
              <a:rPr lang="tr-TR" dirty="0"/>
              <a:t>IP </a:t>
            </a:r>
            <a:r>
              <a:rPr lang="tr-TR" dirty="0" smtClean="0"/>
              <a:t>:    	5.26.179.207</a:t>
            </a:r>
          </a:p>
          <a:p>
            <a:r>
              <a:rPr lang="tr-TR" dirty="0"/>
              <a:t>	</a:t>
            </a:r>
            <a:r>
              <a:rPr lang="tr-TR" dirty="0" smtClean="0"/>
              <a:t>		LAN Range: 	192.168.0.0 / 24</a:t>
            </a:r>
          </a:p>
          <a:p>
            <a:endParaRPr lang="tr-TR" dirty="0"/>
          </a:p>
          <a:p>
            <a:r>
              <a:rPr lang="tr-TR" dirty="0" smtClean="0"/>
              <a:t>******************************************</a:t>
            </a:r>
          </a:p>
          <a:p>
            <a:r>
              <a:rPr lang="tr-TR" dirty="0" smtClean="0"/>
              <a:t>Client</a:t>
            </a:r>
            <a:endParaRPr lang="tr-TR" dirty="0"/>
          </a:p>
          <a:p>
            <a:r>
              <a:rPr lang="tr-TR" dirty="0" smtClean="0"/>
              <a:t>Local Side: 	WAN IP: 		5.11.168.17 </a:t>
            </a:r>
          </a:p>
          <a:p>
            <a:r>
              <a:rPr lang="tr-TR" dirty="0"/>
              <a:t>	</a:t>
            </a:r>
            <a:r>
              <a:rPr lang="tr-TR" dirty="0" smtClean="0"/>
              <a:t>		LAN Range: 	192.168.1.0 / 24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4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628800"/>
            <a:ext cx="7128792" cy="29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12776"/>
            <a:ext cx="54864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124744"/>
            <a:ext cx="8763000" cy="39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980729"/>
            <a:ext cx="866775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5832</TotalTime>
  <Words>29</Words>
  <Application>Microsoft Office PowerPoint</Application>
  <PresentationFormat>On-screen Show (4:3)</PresentationFormat>
  <Paragraphs>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맑은 고딕</vt:lpstr>
      <vt:lpstr>Arial</vt:lpstr>
      <vt:lpstr>Calibri</vt:lpstr>
      <vt:lpstr>Bircom Haz?r Template</vt:lpstr>
      <vt:lpstr> Rut 950 VPN PPTP Server &amp; Client Configuration https://wiki.teltonika.lt/view/VPN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364</cp:revision>
  <dcterms:created xsi:type="dcterms:W3CDTF">2011-08-11T06:57:34Z</dcterms:created>
  <dcterms:modified xsi:type="dcterms:W3CDTF">2018-12-03T09:16:13Z</dcterms:modified>
</cp:coreProperties>
</file>