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82BC74-EF56-FF4A-B10F-E49F55D4423A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96CC0-0AE8-574E-AB44-D0AC8F9707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23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8413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701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4479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6947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008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8574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987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649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1761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2704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073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7531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603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pPr lvl="0"/>
            <a:r>
              <a:rPr lang="tr-TR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647" y="274588"/>
            <a:ext cx="822870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647" y="1600647"/>
            <a:ext cx="8228707" cy="4525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647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184A2AC2-3487-0B48-8CAB-499ECB40A478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75" y="6356821"/>
            <a:ext cx="2895451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75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145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맑은 고딕"/>
        </a:defRPr>
      </a:lvl1pPr>
      <a:lvl2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2pPr>
      <a:lvl3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3pPr>
      <a:lvl4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4pPr>
      <a:lvl5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5pPr>
      <a:lvl6pPr marL="321457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6pPr>
      <a:lvl7pPr marL="642915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7pPr>
      <a:lvl8pPr marL="964372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8pPr>
      <a:lvl9pPr marL="1285829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9pPr>
    </p:titleStyle>
    <p:bodyStyle>
      <a:lvl1pPr marL="342665" indent="-342665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맑은 고딕"/>
        </a:defRPr>
      </a:lvl1pPr>
      <a:lvl2pPr marL="742254" indent="-284624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맑은 고딕"/>
        </a:defRPr>
      </a:lvl2pPr>
      <a:lvl3pPr marL="114184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맑은 고딕"/>
        </a:defRPr>
      </a:lvl3pPr>
      <a:lvl4pPr marL="159947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4pPr>
      <a:lvl5pPr marL="205710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5pPr>
      <a:lvl6pPr marL="251447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48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5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teltonika.lt/view/VP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1556792"/>
            <a:ext cx="7772400" cy="2160240"/>
          </a:xfrm>
        </p:spPr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Rut </a:t>
            </a:r>
            <a:r>
              <a:rPr lang="tr-TR" dirty="0"/>
              <a:t>950 </a:t>
            </a:r>
            <a:r>
              <a:rPr lang="tr-TR" dirty="0" smtClean="0"/>
              <a:t>VPN PPTP</a:t>
            </a:r>
            <a:br>
              <a:rPr lang="tr-TR" dirty="0" smtClean="0"/>
            </a:br>
            <a:r>
              <a:rPr lang="tr-TR" dirty="0" smtClean="0"/>
              <a:t>Server &amp; Client Configuration</a:t>
            </a:r>
            <a:r>
              <a:rPr lang="tr-TR" dirty="0"/>
              <a:t/>
            </a:r>
            <a:br>
              <a:rPr lang="tr-TR" dirty="0"/>
            </a:br>
            <a:r>
              <a:rPr lang="tr-TR" sz="3200" dirty="0">
                <a:hlinkClick r:id="rId3"/>
              </a:rPr>
              <a:t>https://</a:t>
            </a:r>
            <a:r>
              <a:rPr lang="tr-TR" sz="3200" dirty="0" smtClean="0">
                <a:hlinkClick r:id="rId3"/>
              </a:rPr>
              <a:t>wiki.teltonika.lt/view/VPN</a:t>
            </a:r>
            <a:r>
              <a:rPr lang="tr-TR" sz="3200" dirty="0" smtClean="0"/>
              <a:t/>
            </a:r>
            <a:br>
              <a:rPr lang="tr-TR" sz="3200" dirty="0" smtClean="0"/>
            </a:br>
            <a:endParaRPr lang="en-US" sz="3200" b="1" dirty="0"/>
          </a:p>
        </p:txBody>
      </p:sp>
      <p:sp>
        <p:nvSpPr>
          <p:cNvPr id="6" name="Subtitle 6"/>
          <p:cNvSpPr txBox="1">
            <a:spLocks/>
          </p:cNvSpPr>
          <p:nvPr/>
        </p:nvSpPr>
        <p:spPr>
          <a:xfrm>
            <a:off x="1433215" y="4941168"/>
            <a:ext cx="6400354" cy="962174"/>
          </a:xfrm>
          <a:prstGeom prst="rect">
            <a:avLst/>
          </a:prstGeom>
        </p:spPr>
        <p:txBody>
          <a:bodyPr lIns="91435" tIns="45718" rIns="91435" bIns="45718"/>
          <a:lstStyle/>
          <a:p>
            <a:pPr marL="342665" indent="-342665" algn="ctr" eaLnBrk="0" latinLnBrk="1" hangingPunct="0">
              <a:spcBef>
                <a:spcPct val="20000"/>
              </a:spcBef>
              <a:defRPr/>
            </a:pPr>
            <a:r>
              <a:rPr lang="tr-TR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(</a:t>
            </a:r>
            <a:r>
              <a:rPr lang="tr-TR" sz="17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Bircom – </a:t>
            </a:r>
            <a:r>
              <a:rPr lang="tr-TR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Ergin BOYACI Müşteri </a:t>
            </a:r>
            <a:r>
              <a:rPr lang="tr-TR" sz="17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Deneyimi ve Ürün Geliştirme)</a:t>
            </a:r>
          </a:p>
          <a:p>
            <a:pPr marL="342665" indent="-342665" algn="ctr" eaLnBrk="0" latinLnBrk="1" hangingPunct="0">
              <a:spcBef>
                <a:spcPct val="20000"/>
              </a:spcBef>
              <a:defRPr/>
            </a:pPr>
            <a:r>
              <a:rPr lang="tr-TR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2018</a:t>
            </a:r>
            <a:endParaRPr lang="tr-TR" sz="5100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6412" y="1728787"/>
            <a:ext cx="5591175" cy="340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80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412776"/>
            <a:ext cx="7715250" cy="309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03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124744"/>
            <a:ext cx="8475290" cy="437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72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157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908720"/>
            <a:ext cx="6336704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87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150" y="1052736"/>
            <a:ext cx="7505700" cy="4837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51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5900" y="980728"/>
            <a:ext cx="6172200" cy="4907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28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2079432"/>
            <a:ext cx="503214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Server</a:t>
            </a:r>
          </a:p>
          <a:p>
            <a:r>
              <a:rPr lang="tr-TR" dirty="0" smtClean="0"/>
              <a:t>Remote </a:t>
            </a:r>
            <a:r>
              <a:rPr lang="tr-TR" dirty="0"/>
              <a:t>side: </a:t>
            </a:r>
            <a:r>
              <a:rPr lang="tr-TR" dirty="0" smtClean="0"/>
              <a:t>	WAN </a:t>
            </a:r>
            <a:r>
              <a:rPr lang="tr-TR" dirty="0"/>
              <a:t>IP </a:t>
            </a:r>
            <a:r>
              <a:rPr lang="tr-TR" dirty="0" smtClean="0"/>
              <a:t>:    	5.26.179.207</a:t>
            </a:r>
          </a:p>
          <a:p>
            <a:r>
              <a:rPr lang="tr-TR" dirty="0"/>
              <a:t>	</a:t>
            </a:r>
            <a:r>
              <a:rPr lang="tr-TR" dirty="0" smtClean="0"/>
              <a:t>		LAN Range: 	192.168.0.0 / 24</a:t>
            </a:r>
          </a:p>
          <a:p>
            <a:endParaRPr lang="tr-TR" dirty="0"/>
          </a:p>
          <a:p>
            <a:r>
              <a:rPr lang="tr-TR" dirty="0" smtClean="0"/>
              <a:t>******************************************</a:t>
            </a:r>
          </a:p>
          <a:p>
            <a:r>
              <a:rPr lang="tr-TR" dirty="0" smtClean="0"/>
              <a:t>Client</a:t>
            </a:r>
            <a:endParaRPr lang="tr-TR" dirty="0"/>
          </a:p>
          <a:p>
            <a:r>
              <a:rPr lang="tr-TR" dirty="0" smtClean="0"/>
              <a:t>Local Side: 	WAN IP: 		5.11.168.17 </a:t>
            </a:r>
          </a:p>
          <a:p>
            <a:r>
              <a:rPr lang="tr-TR" dirty="0"/>
              <a:t>	</a:t>
            </a:r>
            <a:r>
              <a:rPr lang="tr-TR" dirty="0" smtClean="0"/>
              <a:t>		LAN Range: 	192.168.1.0 / 24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24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1628800"/>
            <a:ext cx="7128792" cy="2939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08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1412776"/>
            <a:ext cx="5486400" cy="3076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24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" y="1124744"/>
            <a:ext cx="8763000" cy="3952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77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125" y="980729"/>
            <a:ext cx="8667750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76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rcom Haz?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Bircom Haz?r Template.potx</Template>
  <TotalTime>5832</TotalTime>
  <Words>29</Words>
  <Application>Microsoft Office PowerPoint</Application>
  <PresentationFormat>On-screen Show (4:3)</PresentationFormat>
  <Paragraphs>24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맑은 고딕</vt:lpstr>
      <vt:lpstr>Arial</vt:lpstr>
      <vt:lpstr>Calibri</vt:lpstr>
      <vt:lpstr>Bircom Haz?r Template</vt:lpstr>
      <vt:lpstr> Rut 950 VPN PPTP Server &amp; Client Configuration https://wiki.teltonika.lt/view/VPN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Bircom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Serkan ER</dc:creator>
  <cp:lastModifiedBy>Ergin Boyacı [ Bircom ]</cp:lastModifiedBy>
  <cp:revision>364</cp:revision>
  <dcterms:created xsi:type="dcterms:W3CDTF">2011-08-11T06:57:34Z</dcterms:created>
  <dcterms:modified xsi:type="dcterms:W3CDTF">2018-12-03T09:16:13Z</dcterms:modified>
</cp:coreProperties>
</file>