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4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57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26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1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1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99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70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82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teltonika.lt/view/IPsec_configuration_exampl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7772400" cy="2160240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Rut </a:t>
            </a:r>
            <a:r>
              <a:rPr lang="tr-TR" dirty="0"/>
              <a:t>950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2 cihaz için IPSecVPN kurulumu</a:t>
            </a:r>
            <a:r>
              <a:rPr lang="tr-TR" dirty="0"/>
              <a:t/>
            </a:r>
            <a:br>
              <a:rPr lang="tr-TR" dirty="0"/>
            </a:br>
            <a:r>
              <a:rPr lang="tr-TR" sz="2400" dirty="0">
                <a:hlinkClick r:id="rId3"/>
              </a:rPr>
              <a:t>https://</a:t>
            </a:r>
            <a:r>
              <a:rPr lang="tr-TR" sz="2400" dirty="0" smtClean="0">
                <a:hlinkClick r:id="rId3"/>
              </a:rPr>
              <a:t>wiki.teltonika.lt/view/IPsec_configuration_examples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endParaRPr lang="en-US" sz="2400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Bircom – </a:t>
            </a: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Ergin BOYACI Müşteri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2018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196752"/>
            <a:ext cx="8280920" cy="43924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332656"/>
            <a:ext cx="3944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İki Router arasında VPN IP Sec kurulumu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48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96752"/>
            <a:ext cx="8618736" cy="43924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6748" y="407546"/>
            <a:ext cx="1801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VPN IPSec 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41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556792"/>
            <a:ext cx="7128669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87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4" y="836712"/>
            <a:ext cx="5947768" cy="58875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404664"/>
            <a:ext cx="1425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Rut 1 ayarları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89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846004"/>
            <a:ext cx="6408712" cy="58052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476672"/>
            <a:ext cx="154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Rout 2 ayarları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16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62" y="980728"/>
            <a:ext cx="8220075" cy="31527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1962" y="4581128"/>
            <a:ext cx="7913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Rut 1 ve Rut2 nin Ipsec bölümünün alt kısmındaki Phase1 ve Phase2 ayarları her iki</a:t>
            </a:r>
          </a:p>
          <a:p>
            <a:r>
              <a:rPr lang="tr-TR" dirty="0" smtClean="0"/>
              <a:t>Cihazda aynı olmak zorunda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65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908720"/>
            <a:ext cx="5063257" cy="53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8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5981</TotalTime>
  <Words>55</Words>
  <Application>Microsoft Office PowerPoint</Application>
  <PresentationFormat>On-screen Show (4:3)</PresentationFormat>
  <Paragraphs>17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Calibri</vt:lpstr>
      <vt:lpstr>Bircom Haz?r Template</vt:lpstr>
      <vt:lpstr> Rut 950  2 cihaz için IPSecVPN kurulumu https://wiki.teltonika.lt/view/IPsec_configuration_examples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373</cp:revision>
  <dcterms:created xsi:type="dcterms:W3CDTF">2011-08-11T06:57:34Z</dcterms:created>
  <dcterms:modified xsi:type="dcterms:W3CDTF">2018-12-06T11:18:59Z</dcterms:modified>
</cp:coreProperties>
</file>