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4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6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1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Rut950 Date &amp; Time Settings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Bircom – </a:t>
            </a: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Ergin BOYACI Müşteri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2018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052736"/>
            <a:ext cx="8220282" cy="4536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332656"/>
            <a:ext cx="345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NTP Time sever tanımlaması yapılır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77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908720"/>
            <a:ext cx="7128792" cy="48965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332656"/>
            <a:ext cx="630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Time zone bölgesi seçilir ve üst satırda doğru tarih ve saat görülür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8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5710</TotalTime>
  <Words>32</Words>
  <Application>Microsoft Office PowerPoint</Application>
  <PresentationFormat>On-screen Show (4:3)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Calibri</vt:lpstr>
      <vt:lpstr>Bircom Haz?r Template</vt:lpstr>
      <vt:lpstr> Rut950 Date &amp; Time Settings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355</cp:revision>
  <dcterms:created xsi:type="dcterms:W3CDTF">2011-08-11T06:57:34Z</dcterms:created>
  <dcterms:modified xsi:type="dcterms:W3CDTF">2018-11-16T10:26:44Z</dcterms:modified>
</cp:coreProperties>
</file>