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4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9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6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0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1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4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0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53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6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7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6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8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4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iki.teltonika.lt/view/RUT9xx_Firmwa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Rut950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</a:t>
            </a: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– Ergin BOYACI  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2018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08720"/>
            <a:ext cx="6120680" cy="5116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352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Wireles ayarları ve şifresi tanımlanır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9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052736"/>
            <a:ext cx="6392937" cy="4904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Wireless SSID ismi gerekirse değiştirlir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15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8760"/>
            <a:ext cx="6432748" cy="3905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26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 versiyonu öğrenme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4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78" y="903264"/>
            <a:ext cx="6677146" cy="5118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378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Yeni yazılım internet üzerinden indirilir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6021288"/>
            <a:ext cx="466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wiki.teltonika.lt/view/RUT9xx_Firmware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8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50241"/>
            <a:ext cx="8598545" cy="4823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551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FW güncellemesi lokal veya internet üzerinden yapılabilir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6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42975"/>
            <a:ext cx="8887718" cy="4502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368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Upgrade işlemi unaylanıp tamamlanır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2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" y="836712"/>
            <a:ext cx="5381625" cy="3838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56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Gsm APN ayarı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5395301" y="1399130"/>
            <a:ext cx="3505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VINN sim kartı kullanılacaksa</a:t>
            </a:r>
          </a:p>
          <a:p>
            <a:r>
              <a:rPr lang="tr-TR" dirty="0"/>
              <a:t>v</a:t>
            </a:r>
            <a:r>
              <a:rPr lang="tr-TR" dirty="0" smtClean="0"/>
              <a:t>e sim kartın statik IP si olacakasa</a:t>
            </a:r>
          </a:p>
          <a:p>
            <a:r>
              <a:rPr lang="tr-TR" dirty="0"/>
              <a:t>g</a:t>
            </a:r>
            <a:r>
              <a:rPr lang="tr-TR" dirty="0" smtClean="0"/>
              <a:t>enelde Apn olarak «MGBS» girilir</a:t>
            </a:r>
          </a:p>
          <a:p>
            <a:r>
              <a:rPr lang="tr-TR" dirty="0"/>
              <a:t>v</a:t>
            </a:r>
            <a:r>
              <a:rPr lang="tr-TR" dirty="0" smtClean="0"/>
              <a:t>eya statik IP olmayacaksa «MGB»</a:t>
            </a:r>
          </a:p>
          <a:p>
            <a:r>
              <a:rPr lang="tr-TR" dirty="0"/>
              <a:t>y</a:t>
            </a:r>
            <a:r>
              <a:rPr lang="tr-TR" dirty="0" smtClean="0"/>
              <a:t>a da  «internet» girilir, </a:t>
            </a:r>
          </a:p>
          <a:p>
            <a:endParaRPr lang="tr-TR" dirty="0" smtClean="0"/>
          </a:p>
          <a:p>
            <a:r>
              <a:rPr lang="tr-TR" dirty="0" smtClean="0"/>
              <a:t>Müşteri özelinde GSM operatörünün verdiği özel bir APN de olabilir, </a:t>
            </a:r>
          </a:p>
          <a:p>
            <a:endParaRPr lang="tr-TR" dirty="0" smtClean="0"/>
          </a:p>
          <a:p>
            <a:r>
              <a:rPr lang="tr-TR" dirty="0" smtClean="0"/>
              <a:t>Yada statik IP kullanılmaycak ise</a:t>
            </a:r>
          </a:p>
          <a:p>
            <a:r>
              <a:rPr lang="tr-TR" dirty="0"/>
              <a:t>b</a:t>
            </a:r>
            <a:r>
              <a:rPr lang="tr-TR" dirty="0" smtClean="0"/>
              <a:t>u alanı boş da bırakabilirsiniz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0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3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6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.teltonika.lt/wiki/images/4/41/DSC_16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2008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ut950 front panel 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3"/>
            <a:ext cx="5184576" cy="23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t950 rear panel v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10" y="3789040"/>
            <a:ext cx="5121422" cy="22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78904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 GSM ana anten</a:t>
            </a:r>
          </a:p>
          <a:p>
            <a:r>
              <a:rPr lang="tr-TR" dirty="0" smtClean="0"/>
              <a:t>2 Gsm Harici anten</a:t>
            </a:r>
          </a:p>
          <a:p>
            <a:r>
              <a:rPr lang="tr-TR" dirty="0" smtClean="0"/>
              <a:t>3 Wi Fi Anten</a:t>
            </a:r>
          </a:p>
          <a:p>
            <a:r>
              <a:rPr lang="tr-TR" dirty="0" smtClean="0"/>
              <a:t>4 Reset butonu</a:t>
            </a:r>
          </a:p>
        </p:txBody>
      </p:sp>
      <p:pic>
        <p:nvPicPr>
          <p:cNvPr id="2053" name="Picture 5" descr="Rut950 front panel 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w installation rut9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89654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44824"/>
            <a:ext cx="324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Sim kartlar gösterildiği gibi takılır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95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64904"/>
            <a:ext cx="8326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Restleme, </a:t>
            </a:r>
          </a:p>
          <a:p>
            <a:r>
              <a:rPr lang="tr-TR" dirty="0" smtClean="0"/>
              <a:t>Cihaz açıldığında 1 dk bekle, </a:t>
            </a:r>
          </a:p>
          <a:p>
            <a:r>
              <a:rPr lang="tr-TR" dirty="0" smtClean="0"/>
              <a:t>Reset düğmesine basılı tıt 5 sn ( bu arada gsm şebeke ledleri 5 adetin tamamı yanacak )</a:t>
            </a:r>
          </a:p>
          <a:p>
            <a:r>
              <a:rPr lang="tr-TR" dirty="0" smtClean="0"/>
              <a:t>Reset düğmesini bırak,</a:t>
            </a:r>
          </a:p>
          <a:p>
            <a:r>
              <a:rPr lang="tr-TR" dirty="0" smtClean="0"/>
              <a:t>Cihazın açılmasını 3 dk bekele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2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052736"/>
            <a:ext cx="2952328" cy="5122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210" y="2420888"/>
            <a:ext cx="4646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Teltonika restleme işleminden sonra cihaz açılır</a:t>
            </a:r>
          </a:p>
          <a:p>
            <a:r>
              <a:rPr lang="tr-TR" dirty="0" smtClean="0"/>
              <a:t>Ve wi fi SSID si Teltonika_Router olarak görünür,</a:t>
            </a:r>
          </a:p>
          <a:p>
            <a:r>
              <a:rPr lang="tr-TR" dirty="0" smtClean="0"/>
              <a:t>Cihaz fabrika ayarlarında Wİ Fİ için şifre yoktur,</a:t>
            </a:r>
          </a:p>
          <a:p>
            <a:r>
              <a:rPr lang="tr-TR" dirty="0" smtClean="0"/>
              <a:t>Bundan dolayı cihaza kablosuz ağ üzerinden</a:t>
            </a:r>
          </a:p>
          <a:p>
            <a:r>
              <a:rPr lang="tr-TR" dirty="0" smtClean="0"/>
              <a:t>bağlanabilirsiniz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74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980728"/>
            <a:ext cx="5667375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581128"/>
            <a:ext cx="420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Cihazın arayüzüne gösterildiği şekilde girilir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32656"/>
            <a:ext cx="127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Giriş sayfası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07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08720"/>
            <a:ext cx="7217990" cy="5139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422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Systemin giriş şifresi </a:t>
            </a:r>
            <a:r>
              <a:rPr lang="tr-TR" dirty="0"/>
              <a:t> «admin01» </a:t>
            </a:r>
            <a:r>
              <a:rPr lang="tr-TR" dirty="0" smtClean="0"/>
              <a:t> değiştirlir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8555484" cy="3177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Wireless ayarlarına girilir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0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5706</TotalTime>
  <Words>221</Words>
  <Application>Microsoft Office PowerPoint</Application>
  <PresentationFormat>On-screen Show (4:3)</PresentationFormat>
  <Paragraphs>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맑은 고딕</vt:lpstr>
      <vt:lpstr>Arial</vt:lpstr>
      <vt:lpstr>Calibri</vt:lpstr>
      <vt:lpstr>Bircom Haz?r Template</vt:lpstr>
      <vt:lpstr> Rut950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350</cp:revision>
  <dcterms:created xsi:type="dcterms:W3CDTF">2011-08-11T06:57:34Z</dcterms:created>
  <dcterms:modified xsi:type="dcterms:W3CDTF">2018-11-16T10:22:09Z</dcterms:modified>
</cp:coreProperties>
</file>