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128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43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47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2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67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93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93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60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3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25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04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4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b="1" dirty="0" smtClean="0"/>
              <a:t>UC200</a:t>
            </a:r>
            <a:endParaRPr lang="en-US" b="1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(Bircom 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202</a:t>
            </a:r>
            <a:r>
              <a:rPr lang="en-US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232" y="1085878"/>
            <a:ext cx="2880319" cy="189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6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0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2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971600" y="2060848"/>
            <a:ext cx="755360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Cihazın </a:t>
            </a:r>
            <a:r>
              <a:rPr lang="tr-TR" dirty="0" err="1" smtClean="0"/>
              <a:t>Reset</a:t>
            </a:r>
            <a:r>
              <a:rPr lang="tr-TR" dirty="0" smtClean="0"/>
              <a:t> butonuna 10 </a:t>
            </a:r>
            <a:r>
              <a:rPr lang="tr-TR" dirty="0" err="1" smtClean="0"/>
              <a:t>sn</a:t>
            </a:r>
            <a:r>
              <a:rPr lang="tr-TR" dirty="0" smtClean="0"/>
              <a:t> boyunca basılı tutulur ve cihaz </a:t>
            </a:r>
            <a:r>
              <a:rPr lang="tr-TR" dirty="0" err="1" smtClean="0"/>
              <a:t>reset</a:t>
            </a:r>
            <a:r>
              <a:rPr lang="tr-TR" dirty="0" smtClean="0"/>
              <a:t> </a:t>
            </a:r>
            <a:r>
              <a:rPr lang="tr-TR" dirty="0" err="1" smtClean="0"/>
              <a:t>lenmiş</a:t>
            </a:r>
            <a:r>
              <a:rPr lang="tr-TR" dirty="0" smtClean="0"/>
              <a:t> olur,  </a:t>
            </a:r>
          </a:p>
          <a:p>
            <a:endParaRPr lang="tr-TR" dirty="0"/>
          </a:p>
          <a:p>
            <a:r>
              <a:rPr lang="tr-TR" dirty="0" smtClean="0"/>
              <a:t>Bu işlem den sonra cihazın Ethernet portlarının IP </a:t>
            </a:r>
            <a:r>
              <a:rPr lang="tr-TR" dirty="0" err="1" smtClean="0"/>
              <a:t>leri</a:t>
            </a:r>
            <a:r>
              <a:rPr lang="tr-TR" dirty="0" smtClean="0"/>
              <a:t> aşağıdaki gibi olur</a:t>
            </a:r>
          </a:p>
          <a:p>
            <a:r>
              <a:rPr lang="tr-TR" dirty="0" smtClean="0"/>
              <a:t>WAN:  </a:t>
            </a:r>
            <a:r>
              <a:rPr lang="tr-TR" u="sng" dirty="0"/>
              <a:t>http://</a:t>
            </a:r>
            <a:r>
              <a:rPr lang="tr-TR" u="sng" dirty="0" smtClean="0"/>
              <a:t>192.168.1.101</a:t>
            </a:r>
            <a:endParaRPr lang="tr-TR" dirty="0"/>
          </a:p>
          <a:p>
            <a:r>
              <a:rPr lang="tr-TR" dirty="0" smtClean="0"/>
              <a:t>LAN:    </a:t>
            </a:r>
            <a:r>
              <a:rPr lang="tr-TR" u="sng" dirty="0" smtClean="0"/>
              <a:t>http</a:t>
            </a:r>
            <a:r>
              <a:rPr lang="tr-TR" u="sng" dirty="0"/>
              <a:t>://</a:t>
            </a:r>
            <a:r>
              <a:rPr lang="tr-TR" u="sng" dirty="0" smtClean="0"/>
              <a:t>192.168.0.101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Web ara yüz </a:t>
            </a:r>
          </a:p>
          <a:p>
            <a:r>
              <a:rPr lang="tr-TR" dirty="0" smtClean="0"/>
              <a:t>Kullanıcı: 	</a:t>
            </a:r>
            <a:r>
              <a:rPr lang="tr-TR" dirty="0" err="1" smtClean="0"/>
              <a:t>admin</a:t>
            </a:r>
            <a:endParaRPr lang="tr-TR" dirty="0" smtClean="0"/>
          </a:p>
          <a:p>
            <a:r>
              <a:rPr lang="tr-TR" dirty="0" smtClean="0"/>
              <a:t>Şifre: 	</a:t>
            </a:r>
            <a:r>
              <a:rPr lang="tr-TR" dirty="0" err="1" smtClean="0"/>
              <a:t>admin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5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7" y="1084034"/>
            <a:ext cx="2488801" cy="349709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3948347" y="4005064"/>
            <a:ext cx="44624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Saat Tarih </a:t>
            </a:r>
            <a:r>
              <a:rPr lang="tr-TR" dirty="0" smtClean="0"/>
              <a:t>Ayarları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Not: Enable NTP Server </a:t>
            </a:r>
            <a:r>
              <a:rPr lang="en-US" dirty="0" err="1" smtClean="0"/>
              <a:t>seçilirse</a:t>
            </a:r>
            <a:r>
              <a:rPr lang="en-US" dirty="0" smtClean="0"/>
              <a:t> IP </a:t>
            </a:r>
            <a:r>
              <a:rPr lang="en-US" dirty="0" err="1" smtClean="0"/>
              <a:t>telefonlara</a:t>
            </a:r>
            <a:endParaRPr lang="en-US" dirty="0" smtClean="0"/>
          </a:p>
          <a:p>
            <a:r>
              <a:rPr lang="en-US" dirty="0" err="1" smtClean="0"/>
              <a:t>Lokal</a:t>
            </a:r>
            <a:r>
              <a:rPr lang="en-US" dirty="0" smtClean="0"/>
              <a:t> network </a:t>
            </a:r>
            <a:r>
              <a:rPr lang="en-US" dirty="0"/>
              <a:t>d</a:t>
            </a:r>
            <a:r>
              <a:rPr lang="en-US" dirty="0" smtClean="0"/>
              <a:t>e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bilgisi</a:t>
            </a:r>
            <a:r>
              <a:rPr lang="en-US" dirty="0" smtClean="0"/>
              <a:t> </a:t>
            </a:r>
            <a:r>
              <a:rPr lang="en-US" dirty="0" err="1" smtClean="0"/>
              <a:t>sunucusu</a:t>
            </a:r>
            <a:r>
              <a:rPr lang="en-US" dirty="0" smtClean="0"/>
              <a:t> 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larak</a:t>
            </a:r>
            <a:r>
              <a:rPr lang="en-US" dirty="0" smtClean="0"/>
              <a:t> Santral </a:t>
            </a:r>
            <a:r>
              <a:rPr lang="en-US" dirty="0" err="1" smtClean="0"/>
              <a:t>kullanılır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2" y="908720"/>
            <a:ext cx="561975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79512" y="4941168"/>
            <a:ext cx="8360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</a:t>
            </a:r>
            <a:r>
              <a:rPr lang="en-US" dirty="0" err="1" smtClean="0"/>
              <a:t>çağrı</a:t>
            </a:r>
            <a:r>
              <a:rPr lang="en-US" dirty="0" smtClean="0"/>
              <a:t> </a:t>
            </a:r>
            <a:r>
              <a:rPr lang="en-US" dirty="0" err="1" smtClean="0"/>
              <a:t>süresi</a:t>
            </a:r>
            <a:r>
              <a:rPr lang="en-US" dirty="0" smtClean="0"/>
              <a:t> </a:t>
            </a:r>
            <a:r>
              <a:rPr lang="en-US" dirty="0" err="1" smtClean="0"/>
              <a:t>ayarlanır</a:t>
            </a:r>
            <a:r>
              <a:rPr lang="en-US" dirty="0" smtClean="0"/>
              <a:t>, </a:t>
            </a:r>
            <a:r>
              <a:rPr lang="en-US" dirty="0" err="1" smtClean="0"/>
              <a:t>bildirimli</a:t>
            </a:r>
            <a:r>
              <a:rPr lang="en-US" dirty="0" smtClean="0"/>
              <a:t> transfer de </a:t>
            </a:r>
            <a:r>
              <a:rPr lang="en-US" dirty="0" err="1" smtClean="0"/>
              <a:t>görünecek</a:t>
            </a:r>
            <a:r>
              <a:rPr lang="en-US" dirty="0" smtClean="0"/>
              <a:t> Numara </a:t>
            </a:r>
            <a:r>
              <a:rPr lang="en-US" dirty="0" err="1" smtClean="0"/>
              <a:t>ayarı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 ve </a:t>
            </a:r>
            <a:r>
              <a:rPr lang="en-US" dirty="0" err="1" smtClean="0"/>
              <a:t>dahili</a:t>
            </a:r>
            <a:endParaRPr lang="en-US" dirty="0"/>
          </a:p>
          <a:p>
            <a:r>
              <a:rPr lang="en-US" dirty="0" smtClean="0"/>
              <a:t>Numara </a:t>
            </a:r>
            <a:r>
              <a:rPr lang="en-US" dirty="0" err="1" smtClean="0"/>
              <a:t>aralığı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en-US" dirty="0" smtClean="0"/>
              <a:t> 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652" y="836712"/>
            <a:ext cx="5988348" cy="39566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908720"/>
            <a:ext cx="2218667" cy="398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61" y="867869"/>
            <a:ext cx="1826898" cy="365127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475656" y="5085184"/>
            <a:ext cx="5541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Voip</a:t>
            </a:r>
            <a:r>
              <a:rPr lang="tr-TR" dirty="0" smtClean="0"/>
              <a:t> </a:t>
            </a:r>
            <a:r>
              <a:rPr lang="tr-TR" dirty="0" err="1" smtClean="0"/>
              <a:t>Trunk</a:t>
            </a:r>
            <a:r>
              <a:rPr lang="tr-TR" dirty="0" smtClean="0"/>
              <a:t> için </a:t>
            </a:r>
            <a:r>
              <a:rPr lang="tr-TR" dirty="0" err="1" smtClean="0"/>
              <a:t>Sip</a:t>
            </a:r>
            <a:r>
              <a:rPr lang="tr-TR" dirty="0" smtClean="0"/>
              <a:t> Lokal portu ayarlanır</a:t>
            </a:r>
          </a:p>
          <a:p>
            <a:r>
              <a:rPr lang="tr-TR" dirty="0" smtClean="0"/>
              <a:t>Not: </a:t>
            </a:r>
            <a:r>
              <a:rPr lang="tr-TR" dirty="0" err="1" smtClean="0"/>
              <a:t>Voip</a:t>
            </a:r>
            <a:r>
              <a:rPr lang="tr-TR" dirty="0" smtClean="0"/>
              <a:t> </a:t>
            </a:r>
            <a:r>
              <a:rPr lang="tr-TR" dirty="0" err="1" smtClean="0"/>
              <a:t>Trunk</a:t>
            </a:r>
            <a:r>
              <a:rPr lang="tr-TR" dirty="0" smtClean="0"/>
              <a:t> ve </a:t>
            </a:r>
            <a:r>
              <a:rPr lang="tr-TR" dirty="0" err="1" smtClean="0"/>
              <a:t>Sip</a:t>
            </a:r>
            <a:r>
              <a:rPr lang="tr-TR" dirty="0" smtClean="0"/>
              <a:t> dahililer için portlar farklı olmalıdır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0487" y="980728"/>
            <a:ext cx="5973454" cy="288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61" y="867869"/>
            <a:ext cx="1826898" cy="365127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475656" y="5085184"/>
            <a:ext cx="5541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Sip</a:t>
            </a:r>
            <a:r>
              <a:rPr lang="tr-TR" dirty="0" smtClean="0"/>
              <a:t> Dahililer için </a:t>
            </a:r>
            <a:r>
              <a:rPr lang="tr-TR" dirty="0" err="1" smtClean="0"/>
              <a:t>Sip</a:t>
            </a:r>
            <a:r>
              <a:rPr lang="tr-TR" dirty="0" smtClean="0"/>
              <a:t> Lokal portu ayarlanır</a:t>
            </a:r>
          </a:p>
          <a:p>
            <a:r>
              <a:rPr lang="tr-TR" dirty="0" smtClean="0"/>
              <a:t>Not: </a:t>
            </a:r>
            <a:r>
              <a:rPr lang="tr-TR" dirty="0" err="1" smtClean="0"/>
              <a:t>Voip</a:t>
            </a:r>
            <a:r>
              <a:rPr lang="tr-TR" dirty="0" smtClean="0"/>
              <a:t> </a:t>
            </a:r>
            <a:r>
              <a:rPr lang="tr-TR" dirty="0" err="1" smtClean="0"/>
              <a:t>Trunk</a:t>
            </a:r>
            <a:r>
              <a:rPr lang="tr-TR" dirty="0" smtClean="0"/>
              <a:t> ve </a:t>
            </a:r>
            <a:r>
              <a:rPr lang="tr-TR" dirty="0" err="1" smtClean="0"/>
              <a:t>Sip</a:t>
            </a:r>
            <a:r>
              <a:rPr lang="tr-TR" dirty="0" smtClean="0"/>
              <a:t> dahililer için portlar farklı olmalıdır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6410" y="980728"/>
            <a:ext cx="678513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10" y="1700808"/>
            <a:ext cx="1989181" cy="292851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1340768"/>
            <a:ext cx="6408713" cy="3384376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691680" y="5296125"/>
            <a:ext cx="5332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Santralin genel ses dosyalarının dili Türkçe olarak seçilir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28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8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synway.net/static/web/img/logo.png?v=v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53026"/>
            <a:ext cx="1882824" cy="123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5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4808</TotalTime>
  <Words>150</Words>
  <Application>Microsoft Office PowerPoint</Application>
  <PresentationFormat>Ekran Gösterisi (4:3)</PresentationFormat>
  <Paragraphs>37</Paragraphs>
  <Slides>13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맑은 고딕</vt:lpstr>
      <vt:lpstr>Arial</vt:lpstr>
      <vt:lpstr>Calibri</vt:lpstr>
      <vt:lpstr>Bircom Haz?r Template</vt:lpstr>
      <vt:lpstr>UC200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</cp:lastModifiedBy>
  <cp:revision>271</cp:revision>
  <dcterms:created xsi:type="dcterms:W3CDTF">2011-08-11T06:57:34Z</dcterms:created>
  <dcterms:modified xsi:type="dcterms:W3CDTF">2022-03-14T08:07:17Z</dcterms:modified>
</cp:coreProperties>
</file>