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9" r:id="rId4"/>
    <p:sldId id="258" r:id="rId5"/>
    <p:sldId id="260" r:id="rId6"/>
    <p:sldId id="263" r:id="rId7"/>
    <p:sldId id="262" r:id="rId8"/>
    <p:sldId id="261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66" d="100"/>
          <a:sy n="66" d="100"/>
        </p:scale>
        <p:origin x="1280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2BC74-EF56-FF4A-B10F-E49F55D4423A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96CC0-0AE8-574E-AB44-D0AC8F9707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23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1020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8432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2471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927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667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273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293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593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0609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539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5255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8041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244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r>
              <a:rPr lang="tr-TR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647" y="274588"/>
            <a:ext cx="822870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647" y="1600647"/>
            <a:ext cx="8228707" cy="452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647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184A2AC2-3487-0B48-8CAB-499ECB40A478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75" y="6356821"/>
            <a:ext cx="2895451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75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45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/>
        </a:defRPr>
      </a:lvl1pPr>
      <a:lvl2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2pPr>
      <a:lvl3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3pPr>
      <a:lvl4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4pPr>
      <a:lvl5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5pPr>
      <a:lvl6pPr marL="321457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6pPr>
      <a:lvl7pPr marL="642915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7pPr>
      <a:lvl8pPr marL="964372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8pPr>
      <a:lvl9pPr marL="1285829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9pPr>
    </p:titleStyle>
    <p:bodyStyle>
      <a:lvl1pPr marL="342665" indent="-342665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254" indent="-284624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184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59947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10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51063"/>
            <a:ext cx="7772400" cy="1470025"/>
          </a:xfrm>
        </p:spPr>
        <p:txBody>
          <a:bodyPr/>
          <a:lstStyle/>
          <a:p>
            <a:r>
              <a:rPr lang="tr-TR" b="1" dirty="0" smtClean="0"/>
              <a:t>UC200</a:t>
            </a:r>
            <a:endParaRPr lang="en-US" b="1" dirty="0"/>
          </a:p>
        </p:txBody>
      </p:sp>
      <p:sp>
        <p:nvSpPr>
          <p:cNvPr id="6" name="Subtitle 6"/>
          <p:cNvSpPr txBox="1">
            <a:spLocks/>
          </p:cNvSpPr>
          <p:nvPr/>
        </p:nvSpPr>
        <p:spPr>
          <a:xfrm>
            <a:off x="1433215" y="4941168"/>
            <a:ext cx="6400354" cy="962174"/>
          </a:xfrm>
          <a:prstGeom prst="rect">
            <a:avLst/>
          </a:prstGeom>
        </p:spPr>
        <p:txBody>
          <a:bodyPr lIns="91435" tIns="45718" rIns="91435" bIns="45718"/>
          <a:lstStyle/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(Bircom Ergin BOYACI </a:t>
            </a:r>
            <a:r>
              <a:rPr lang="tr-T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– Müşteri Deneyimi ve Ürün Geliştirme)</a:t>
            </a:r>
          </a:p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202</a:t>
            </a:r>
            <a:r>
              <a:rPr lang="en-US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2</a:t>
            </a:r>
            <a:endParaRPr lang="tr-TR" sz="51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pic>
        <p:nvPicPr>
          <p:cNvPr id="1026" name="Picture 2" descr="http://synway.net/static/web/img/logo.png?v=v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232" y="1085878"/>
            <a:ext cx="2880319" cy="1890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synway.net/static/web/img/logo.png?v=v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53026"/>
            <a:ext cx="1882824" cy="123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564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synway.net/static/web/img/logo.png?v=v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53026"/>
            <a:ext cx="1882824" cy="123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177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synway.net/static/web/img/logo.png?v=v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53026"/>
            <a:ext cx="1882824" cy="123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701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synway.net/static/web/img/logo.png?v=v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53026"/>
            <a:ext cx="1882824" cy="123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120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synway.net/static/web/img/logo.png?v=v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53026"/>
            <a:ext cx="1882824" cy="123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971600" y="2060848"/>
            <a:ext cx="755360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Cihazın </a:t>
            </a:r>
            <a:r>
              <a:rPr lang="tr-TR" dirty="0" err="1" smtClean="0"/>
              <a:t>Reset</a:t>
            </a:r>
            <a:r>
              <a:rPr lang="tr-TR" dirty="0" smtClean="0"/>
              <a:t> butonuna 10 </a:t>
            </a:r>
            <a:r>
              <a:rPr lang="tr-TR" dirty="0" err="1" smtClean="0"/>
              <a:t>sn</a:t>
            </a:r>
            <a:r>
              <a:rPr lang="tr-TR" dirty="0" smtClean="0"/>
              <a:t> boyunca basılı tutulur ve cihaz </a:t>
            </a:r>
            <a:r>
              <a:rPr lang="tr-TR" dirty="0" err="1" smtClean="0"/>
              <a:t>reset</a:t>
            </a:r>
            <a:r>
              <a:rPr lang="tr-TR" dirty="0" smtClean="0"/>
              <a:t> </a:t>
            </a:r>
            <a:r>
              <a:rPr lang="tr-TR" dirty="0" err="1" smtClean="0"/>
              <a:t>lenmiş</a:t>
            </a:r>
            <a:r>
              <a:rPr lang="tr-TR" dirty="0" smtClean="0"/>
              <a:t> olur,  </a:t>
            </a:r>
          </a:p>
          <a:p>
            <a:endParaRPr lang="tr-TR" dirty="0"/>
          </a:p>
          <a:p>
            <a:r>
              <a:rPr lang="tr-TR" dirty="0" smtClean="0"/>
              <a:t>Bu işlem den sonra cihazın Ethernet portlarının IP </a:t>
            </a:r>
            <a:r>
              <a:rPr lang="tr-TR" dirty="0" err="1" smtClean="0"/>
              <a:t>leri</a:t>
            </a:r>
            <a:r>
              <a:rPr lang="tr-TR" dirty="0" smtClean="0"/>
              <a:t> aşağıdaki gibi olur</a:t>
            </a:r>
          </a:p>
          <a:p>
            <a:r>
              <a:rPr lang="tr-TR" dirty="0" smtClean="0"/>
              <a:t>WAN:  </a:t>
            </a:r>
            <a:r>
              <a:rPr lang="tr-TR" u="sng" dirty="0"/>
              <a:t>http://</a:t>
            </a:r>
            <a:r>
              <a:rPr lang="tr-TR" u="sng" dirty="0" smtClean="0"/>
              <a:t>192.168.1.101</a:t>
            </a:r>
            <a:endParaRPr lang="tr-TR" dirty="0"/>
          </a:p>
          <a:p>
            <a:r>
              <a:rPr lang="tr-TR" dirty="0" smtClean="0"/>
              <a:t>LAN:    </a:t>
            </a:r>
            <a:r>
              <a:rPr lang="tr-TR" u="sng" dirty="0" smtClean="0"/>
              <a:t>http</a:t>
            </a:r>
            <a:r>
              <a:rPr lang="tr-TR" u="sng" dirty="0"/>
              <a:t>://</a:t>
            </a:r>
            <a:r>
              <a:rPr lang="tr-TR" u="sng" dirty="0" smtClean="0"/>
              <a:t>192.168.0.101</a:t>
            </a:r>
            <a:endParaRPr lang="tr-TR" dirty="0"/>
          </a:p>
          <a:p>
            <a:endParaRPr lang="tr-TR" dirty="0" smtClean="0"/>
          </a:p>
          <a:p>
            <a:r>
              <a:rPr lang="tr-TR" dirty="0" smtClean="0"/>
              <a:t>Web ara yüz </a:t>
            </a:r>
          </a:p>
          <a:p>
            <a:r>
              <a:rPr lang="tr-TR" dirty="0" smtClean="0"/>
              <a:t>Kullanıcı: 	</a:t>
            </a:r>
            <a:r>
              <a:rPr lang="tr-TR" dirty="0" err="1" smtClean="0"/>
              <a:t>admin</a:t>
            </a:r>
            <a:endParaRPr lang="tr-TR" dirty="0" smtClean="0"/>
          </a:p>
          <a:p>
            <a:r>
              <a:rPr lang="tr-TR" dirty="0" smtClean="0"/>
              <a:t>Şifre: 	</a:t>
            </a:r>
            <a:r>
              <a:rPr lang="tr-TR" dirty="0" err="1" smtClean="0"/>
              <a:t>admin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52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synway.net/static/web/img/logo.png?v=v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53026"/>
            <a:ext cx="1882824" cy="123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7" y="1084034"/>
            <a:ext cx="2488801" cy="3497094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3948347" y="4005064"/>
            <a:ext cx="446244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Saat Tarih </a:t>
            </a:r>
            <a:r>
              <a:rPr lang="tr-TR" dirty="0" smtClean="0"/>
              <a:t>Ayarları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Not: Enable NTP Server </a:t>
            </a:r>
            <a:r>
              <a:rPr lang="en-US" dirty="0" err="1" smtClean="0"/>
              <a:t>seçilirse</a:t>
            </a:r>
            <a:r>
              <a:rPr lang="en-US" dirty="0" smtClean="0"/>
              <a:t> IP </a:t>
            </a:r>
            <a:r>
              <a:rPr lang="en-US" dirty="0" err="1" smtClean="0"/>
              <a:t>telefonlara</a:t>
            </a:r>
            <a:endParaRPr lang="en-US" dirty="0" smtClean="0"/>
          </a:p>
          <a:p>
            <a:r>
              <a:rPr lang="en-US" dirty="0" err="1" smtClean="0"/>
              <a:t>Lokal</a:t>
            </a:r>
            <a:r>
              <a:rPr lang="en-US" dirty="0" smtClean="0"/>
              <a:t> network </a:t>
            </a:r>
            <a:r>
              <a:rPr lang="en-US" dirty="0"/>
              <a:t>d</a:t>
            </a:r>
            <a:r>
              <a:rPr lang="en-US" dirty="0" smtClean="0"/>
              <a:t>e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tarih</a:t>
            </a:r>
            <a:r>
              <a:rPr lang="en-US" dirty="0" smtClean="0"/>
              <a:t> </a:t>
            </a:r>
            <a:r>
              <a:rPr lang="en-US" dirty="0" err="1" smtClean="0"/>
              <a:t>bilgisi</a:t>
            </a:r>
            <a:r>
              <a:rPr lang="en-US" dirty="0" smtClean="0"/>
              <a:t> </a:t>
            </a:r>
            <a:r>
              <a:rPr lang="en-US" dirty="0" err="1" smtClean="0"/>
              <a:t>sunucusu</a:t>
            </a:r>
            <a:r>
              <a:rPr lang="en-US" dirty="0" smtClean="0"/>
              <a:t> </a:t>
            </a:r>
          </a:p>
          <a:p>
            <a:r>
              <a:rPr lang="en-US" dirty="0" err="1"/>
              <a:t>o</a:t>
            </a:r>
            <a:r>
              <a:rPr lang="en-US" dirty="0" err="1" smtClean="0"/>
              <a:t>larak</a:t>
            </a:r>
            <a:r>
              <a:rPr lang="en-US" dirty="0" smtClean="0"/>
              <a:t> Santral </a:t>
            </a:r>
            <a:r>
              <a:rPr lang="en-US" dirty="0" err="1" smtClean="0"/>
              <a:t>kullanılır</a:t>
            </a:r>
            <a:r>
              <a:rPr lang="tr-TR" dirty="0" smtClean="0"/>
              <a:t> 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9832" y="908720"/>
            <a:ext cx="5619750" cy="290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synway.net/static/web/img/logo.png?v=v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53026"/>
            <a:ext cx="1882824" cy="123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179512" y="4941168"/>
            <a:ext cx="83602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 </a:t>
            </a:r>
            <a:r>
              <a:rPr lang="en-US" dirty="0" err="1" smtClean="0"/>
              <a:t>çağrı</a:t>
            </a:r>
            <a:r>
              <a:rPr lang="en-US" dirty="0" smtClean="0"/>
              <a:t> </a:t>
            </a:r>
            <a:r>
              <a:rPr lang="en-US" dirty="0" err="1" smtClean="0"/>
              <a:t>süresi</a:t>
            </a:r>
            <a:r>
              <a:rPr lang="en-US" dirty="0" smtClean="0"/>
              <a:t> </a:t>
            </a:r>
            <a:r>
              <a:rPr lang="en-US" dirty="0" err="1" smtClean="0"/>
              <a:t>ayarlanır</a:t>
            </a:r>
            <a:r>
              <a:rPr lang="en-US" dirty="0" smtClean="0"/>
              <a:t>, </a:t>
            </a:r>
            <a:r>
              <a:rPr lang="en-US" dirty="0" err="1" smtClean="0"/>
              <a:t>bildirimli</a:t>
            </a:r>
            <a:r>
              <a:rPr lang="en-US" dirty="0" smtClean="0"/>
              <a:t> transfer de </a:t>
            </a:r>
            <a:r>
              <a:rPr lang="en-US" dirty="0" err="1" smtClean="0"/>
              <a:t>görünecek</a:t>
            </a:r>
            <a:r>
              <a:rPr lang="en-US" dirty="0" smtClean="0"/>
              <a:t> Numara </a:t>
            </a:r>
            <a:r>
              <a:rPr lang="en-US" dirty="0" err="1" smtClean="0"/>
              <a:t>ayarı</a:t>
            </a:r>
            <a:r>
              <a:rPr lang="en-US" dirty="0" smtClean="0"/>
              <a:t> </a:t>
            </a:r>
            <a:r>
              <a:rPr lang="en-US" dirty="0" err="1" smtClean="0"/>
              <a:t>yapılır</a:t>
            </a:r>
            <a:r>
              <a:rPr lang="en-US" dirty="0" smtClean="0"/>
              <a:t> ve </a:t>
            </a:r>
            <a:r>
              <a:rPr lang="en-US" dirty="0" err="1" smtClean="0"/>
              <a:t>dahili</a:t>
            </a:r>
            <a:endParaRPr lang="en-US" dirty="0"/>
          </a:p>
          <a:p>
            <a:r>
              <a:rPr lang="en-US" dirty="0" smtClean="0"/>
              <a:t>Numara </a:t>
            </a:r>
            <a:r>
              <a:rPr lang="en-US" dirty="0" err="1" smtClean="0"/>
              <a:t>aralığı</a:t>
            </a:r>
            <a:r>
              <a:rPr lang="en-US" dirty="0" smtClean="0"/>
              <a:t> </a:t>
            </a:r>
            <a:r>
              <a:rPr lang="en-US" dirty="0" err="1" smtClean="0"/>
              <a:t>tanımlanır</a:t>
            </a:r>
            <a:r>
              <a:rPr lang="en-US" dirty="0" smtClean="0"/>
              <a:t> </a:t>
            </a:r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55652" y="836712"/>
            <a:ext cx="5988348" cy="3956699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528" y="908720"/>
            <a:ext cx="2218667" cy="398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68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synway.net/static/web/img/logo.png?v=v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53026"/>
            <a:ext cx="1882824" cy="123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61" y="867869"/>
            <a:ext cx="1826898" cy="3651270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1475656" y="5085184"/>
            <a:ext cx="55416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Voip</a:t>
            </a:r>
            <a:r>
              <a:rPr lang="tr-TR" dirty="0" smtClean="0"/>
              <a:t> </a:t>
            </a:r>
            <a:r>
              <a:rPr lang="tr-TR" dirty="0" err="1" smtClean="0"/>
              <a:t>Trunk</a:t>
            </a:r>
            <a:r>
              <a:rPr lang="tr-TR" dirty="0" smtClean="0"/>
              <a:t> için </a:t>
            </a:r>
            <a:r>
              <a:rPr lang="tr-TR" dirty="0" err="1" smtClean="0"/>
              <a:t>Sip</a:t>
            </a:r>
            <a:r>
              <a:rPr lang="tr-TR" dirty="0" smtClean="0"/>
              <a:t> Lokal portu ayarlanır</a:t>
            </a:r>
          </a:p>
          <a:p>
            <a:r>
              <a:rPr lang="tr-TR" dirty="0" smtClean="0"/>
              <a:t>Not: </a:t>
            </a:r>
            <a:r>
              <a:rPr lang="tr-TR" dirty="0" err="1" smtClean="0"/>
              <a:t>Voip</a:t>
            </a:r>
            <a:r>
              <a:rPr lang="tr-TR" dirty="0" smtClean="0"/>
              <a:t> </a:t>
            </a:r>
            <a:r>
              <a:rPr lang="tr-TR" dirty="0" err="1" smtClean="0"/>
              <a:t>Trunk</a:t>
            </a:r>
            <a:r>
              <a:rPr lang="tr-TR" dirty="0" smtClean="0"/>
              <a:t> ve </a:t>
            </a:r>
            <a:r>
              <a:rPr lang="tr-TR" dirty="0" err="1" smtClean="0"/>
              <a:t>Sip</a:t>
            </a:r>
            <a:r>
              <a:rPr lang="tr-TR" dirty="0" smtClean="0"/>
              <a:t> dahililer için portlar farklı olmalıdır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80487" y="980728"/>
            <a:ext cx="5973454" cy="2888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1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synway.net/static/web/img/logo.png?v=v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53026"/>
            <a:ext cx="1882824" cy="123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61" y="867869"/>
            <a:ext cx="1826898" cy="3651270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1475656" y="5085184"/>
            <a:ext cx="55416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Sip</a:t>
            </a:r>
            <a:r>
              <a:rPr lang="tr-TR" dirty="0" smtClean="0"/>
              <a:t> Dahililer için </a:t>
            </a:r>
            <a:r>
              <a:rPr lang="tr-TR" dirty="0" err="1" smtClean="0"/>
              <a:t>Sip</a:t>
            </a:r>
            <a:r>
              <a:rPr lang="tr-TR" dirty="0" smtClean="0"/>
              <a:t> Lokal portu ayarlanır</a:t>
            </a:r>
          </a:p>
          <a:p>
            <a:r>
              <a:rPr lang="tr-TR" dirty="0" smtClean="0"/>
              <a:t>Not: </a:t>
            </a:r>
            <a:r>
              <a:rPr lang="tr-TR" dirty="0" err="1" smtClean="0"/>
              <a:t>Voip</a:t>
            </a:r>
            <a:r>
              <a:rPr lang="tr-TR" dirty="0" smtClean="0"/>
              <a:t> </a:t>
            </a:r>
            <a:r>
              <a:rPr lang="tr-TR" dirty="0" err="1" smtClean="0"/>
              <a:t>Trunk</a:t>
            </a:r>
            <a:r>
              <a:rPr lang="tr-TR" dirty="0" smtClean="0"/>
              <a:t> ve </a:t>
            </a:r>
            <a:r>
              <a:rPr lang="tr-TR" dirty="0" err="1" smtClean="0"/>
              <a:t>Sip</a:t>
            </a:r>
            <a:r>
              <a:rPr lang="tr-TR" dirty="0" smtClean="0"/>
              <a:t> dahililer için portlar farklı olmalıdır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06410" y="980728"/>
            <a:ext cx="6785136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48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synway.net/static/web/img/logo.png?v=v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53026"/>
            <a:ext cx="1882824" cy="123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910" y="1700808"/>
            <a:ext cx="1989181" cy="2928516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3768" y="1340768"/>
            <a:ext cx="6408713" cy="3384376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1691680" y="5296125"/>
            <a:ext cx="5332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Santralin genel ses dosyalarının dili Türkçe olarak seçilir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428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synway.net/static/web/img/logo.png?v=v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53026"/>
            <a:ext cx="1882824" cy="123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788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synway.net/static/web/img/logo.png?v=v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53026"/>
            <a:ext cx="1882824" cy="123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656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rcom Haz?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Bircom Haz?r Template.potx</Template>
  <TotalTime>4808</TotalTime>
  <Words>150</Words>
  <Application>Microsoft Office PowerPoint</Application>
  <PresentationFormat>Ekran Gösterisi (4:3)</PresentationFormat>
  <Paragraphs>37</Paragraphs>
  <Slides>13</Slides>
  <Notes>13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맑은 고딕</vt:lpstr>
      <vt:lpstr>Arial</vt:lpstr>
      <vt:lpstr>Calibri</vt:lpstr>
      <vt:lpstr>Bircom Haz?r Template</vt:lpstr>
      <vt:lpstr>UC200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Bircom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Serkan ER</dc:creator>
  <cp:lastModifiedBy>Ergin Boyaci</cp:lastModifiedBy>
  <cp:revision>271</cp:revision>
  <dcterms:created xsi:type="dcterms:W3CDTF">2011-08-11T06:57:34Z</dcterms:created>
  <dcterms:modified xsi:type="dcterms:W3CDTF">2022-03-14T08:07:17Z</dcterms:modified>
</cp:coreProperties>
</file>