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64" r:id="rId3"/>
    <p:sldId id="261" r:id="rId4"/>
    <p:sldId id="262" r:id="rId5"/>
    <p:sldId id="263" r:id="rId6"/>
    <p:sldId id="265" r:id="rId7"/>
    <p:sldId id="266" r:id="rId8"/>
    <p:sldId id="267" r:id="rId9"/>
    <p:sldId id="268" r:id="rId10"/>
    <p:sldId id="275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65" d="100"/>
          <a:sy n="65" d="100"/>
        </p:scale>
        <p:origin x="132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82BC74-EF56-FF4A-B10F-E49F55D4423A}" type="datetimeFigureOut">
              <a:rPr lang="en-US" smtClean="0"/>
              <a:pPr/>
              <a:t>3/15/2022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696CC0-0AE8-574E-AB44-D0AC8F9707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423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1020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3875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8843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5359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000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038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7810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804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7612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07089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6701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997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8853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696CC0-0AE8-574E-AB44-D0AC8F9707E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932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7" indent="0">
              <a:buNone/>
              <a:defRPr sz="2000" b="1"/>
            </a:lvl2pPr>
            <a:lvl3pPr marL="914353" indent="0">
              <a:buNone/>
              <a:defRPr sz="1800" b="1"/>
            </a:lvl3pPr>
            <a:lvl4pPr marL="1371530" indent="0">
              <a:buNone/>
              <a:defRPr sz="1600" b="1"/>
            </a:lvl4pPr>
            <a:lvl5pPr marL="1828706" indent="0">
              <a:buNone/>
              <a:defRPr sz="1600" b="1"/>
            </a:lvl5pPr>
            <a:lvl6pPr marL="2285883" indent="0">
              <a:buNone/>
              <a:defRPr sz="1600" b="1"/>
            </a:lvl6pPr>
            <a:lvl7pPr marL="2743060" indent="0">
              <a:buNone/>
              <a:defRPr sz="1600" b="1"/>
            </a:lvl7pPr>
            <a:lvl8pPr marL="3200236" indent="0">
              <a:buNone/>
              <a:defRPr sz="1600" b="1"/>
            </a:lvl8pPr>
            <a:lvl9pPr marL="3657413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3" indent="0">
              <a:buNone/>
              <a:defRPr sz="2400"/>
            </a:lvl3pPr>
            <a:lvl4pPr marL="1371530" indent="0">
              <a:buNone/>
              <a:defRPr sz="2000"/>
            </a:lvl4pPr>
            <a:lvl5pPr marL="1828706" indent="0">
              <a:buNone/>
              <a:defRPr sz="2000"/>
            </a:lvl5pPr>
            <a:lvl6pPr marL="2285883" indent="0">
              <a:buNone/>
              <a:defRPr sz="2000"/>
            </a:lvl6pPr>
            <a:lvl7pPr marL="2743060" indent="0">
              <a:buNone/>
              <a:defRPr sz="2000"/>
            </a:lvl7pPr>
            <a:lvl8pPr marL="3200236" indent="0">
              <a:buNone/>
              <a:defRPr sz="2000"/>
            </a:lvl8pPr>
            <a:lvl9pPr marL="3657413" indent="0">
              <a:buNone/>
              <a:defRPr sz="2000"/>
            </a:lvl9pPr>
          </a:lstStyle>
          <a:p>
            <a:pPr lvl="0"/>
            <a:r>
              <a:rPr lang="tr-TR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77" indent="0">
              <a:buNone/>
              <a:defRPr sz="1200"/>
            </a:lvl2pPr>
            <a:lvl3pPr marL="914353" indent="0">
              <a:buNone/>
              <a:defRPr sz="1000"/>
            </a:lvl3pPr>
            <a:lvl4pPr marL="1371530" indent="0">
              <a:buNone/>
              <a:defRPr sz="900"/>
            </a:lvl4pPr>
            <a:lvl5pPr marL="1828706" indent="0">
              <a:buNone/>
              <a:defRPr sz="900"/>
            </a:lvl5pPr>
            <a:lvl6pPr marL="2285883" indent="0">
              <a:buNone/>
              <a:defRPr sz="900"/>
            </a:lvl6pPr>
            <a:lvl7pPr marL="2743060" indent="0">
              <a:buNone/>
              <a:defRPr sz="900"/>
            </a:lvl7pPr>
            <a:lvl8pPr marL="3200236" indent="0">
              <a:buNone/>
              <a:defRPr sz="900"/>
            </a:lvl8pPr>
            <a:lvl9pPr marL="3657413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4A2AC2-3487-0B48-8CAB-499ECB40A478}" type="datetimeFigureOut">
              <a:rPr lang="en-US" smtClean="0"/>
              <a:pPr/>
              <a:t>3/15/2022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647" y="274588"/>
            <a:ext cx="822870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647" y="1600647"/>
            <a:ext cx="8228707" cy="4525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647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184A2AC2-3487-0B48-8CAB-499ECB40A478}" type="datetimeFigureOut">
              <a:rPr lang="en-US" smtClean="0"/>
              <a:pPr/>
              <a:t>3/15/2022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75" y="6356821"/>
            <a:ext cx="2895451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75" y="6356821"/>
            <a:ext cx="2133079" cy="365001"/>
          </a:xfrm>
          <a:prstGeom prst="rect">
            <a:avLst/>
          </a:prstGeom>
        </p:spPr>
        <p:txBody>
          <a:bodyPr vert="horz" lIns="91435" tIns="45718" rIns="91435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a typeface="+mn-ea"/>
                <a:cs typeface="Arial" pitchFamily="34" charset="0"/>
              </a:defRPr>
            </a:lvl1pPr>
          </a:lstStyle>
          <a:p>
            <a:fld id="{7918A6EE-CD81-5442-8CD2-61B0FC542A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145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맑은 고딕"/>
        </a:defRPr>
      </a:lvl1pPr>
      <a:lvl2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2pPr>
      <a:lvl3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3pPr>
      <a:lvl4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4pPr>
      <a:lvl5pPr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5pPr>
      <a:lvl6pPr marL="321457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6pPr>
      <a:lvl7pPr marL="642915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7pPr>
      <a:lvl8pPr marL="964372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8pPr>
      <a:lvl9pPr marL="1285829" algn="ctr" defTabSz="914145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맑은 고딕"/>
          <a:cs typeface="맑은 고딕"/>
        </a:defRPr>
      </a:lvl9pPr>
    </p:titleStyle>
    <p:bodyStyle>
      <a:lvl1pPr marL="342665" indent="-342665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맑은 고딕"/>
        </a:defRPr>
      </a:lvl1pPr>
      <a:lvl2pPr marL="742254" indent="-284624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맑은 고딕"/>
        </a:defRPr>
      </a:lvl2pPr>
      <a:lvl3pPr marL="114184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맑은 고딕"/>
        </a:defRPr>
      </a:lvl3pPr>
      <a:lvl4pPr marL="159947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4pPr>
      <a:lvl5pPr marL="2057104" indent="-227699" algn="l" defTabSz="914145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맑은 고딕"/>
        </a:defRPr>
      </a:lvl5pPr>
      <a:lvl6pPr marL="251447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48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5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1" indent="-228588" algn="l" defTabSz="91435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defTabSz="91435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51063"/>
            <a:ext cx="7772400" cy="1470025"/>
          </a:xfrm>
        </p:spPr>
        <p:txBody>
          <a:bodyPr/>
          <a:lstStyle/>
          <a:p>
            <a:r>
              <a:rPr lang="en-US" b="1" dirty="0" err="1" smtClean="0"/>
              <a:t>SipTrunk</a:t>
            </a:r>
            <a:r>
              <a:rPr lang="en-US" b="1" dirty="0" smtClean="0"/>
              <a:t> &amp; DOD &amp; DID &amp; Call Route</a:t>
            </a:r>
            <a:endParaRPr lang="en-US" b="1" dirty="0"/>
          </a:p>
        </p:txBody>
      </p:sp>
      <p:sp>
        <p:nvSpPr>
          <p:cNvPr id="6" name="Subtitle 6"/>
          <p:cNvSpPr txBox="1">
            <a:spLocks/>
          </p:cNvSpPr>
          <p:nvPr/>
        </p:nvSpPr>
        <p:spPr>
          <a:xfrm>
            <a:off x="1433215" y="4941168"/>
            <a:ext cx="6400354" cy="962174"/>
          </a:xfrm>
          <a:prstGeom prst="rect">
            <a:avLst/>
          </a:prstGeom>
        </p:spPr>
        <p:txBody>
          <a:bodyPr lIns="91435" tIns="45718" rIns="91435" bIns="45718"/>
          <a:lstStyle/>
          <a:p>
            <a:pPr marL="342665" indent="-342665" algn="ctr" eaLnBrk="0" latinLnBrk="1" hangingPunct="0">
              <a:spcBef>
                <a:spcPct val="20000"/>
              </a:spcBef>
              <a:defRPr/>
            </a:pPr>
            <a:r>
              <a:rPr lang="tr-TR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(Bircom Ergin BOYACI </a:t>
            </a:r>
            <a:r>
              <a:rPr lang="tr-TR" sz="1700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– Müşteri Deneyimi ve Ürün Geliştirme)</a:t>
            </a:r>
          </a:p>
          <a:p>
            <a:pPr marL="342665" indent="-342665" algn="ctr" eaLnBrk="0" latinLnBrk="1" hangingPunct="0">
              <a:spcBef>
                <a:spcPct val="20000"/>
              </a:spcBef>
              <a:defRPr/>
            </a:pPr>
            <a:r>
              <a:rPr lang="tr-TR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202</a:t>
            </a:r>
            <a:r>
              <a:rPr lang="en-US" sz="17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2</a:t>
            </a:r>
            <a:endParaRPr lang="tr-TR" sz="5100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pic>
        <p:nvPicPr>
          <p:cNvPr id="1026" name="Picture 2" descr="http://synway.net/static/web/img/logo.png?v=v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3232" y="1085878"/>
            <a:ext cx="2880319" cy="1890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908721"/>
            <a:ext cx="8491885" cy="5040560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1979712" y="6237312"/>
            <a:ext cx="5012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DID </a:t>
            </a:r>
            <a:r>
              <a:rPr lang="en-US" dirty="0" err="1" smtClean="0"/>
              <a:t>numarası</a:t>
            </a:r>
            <a:r>
              <a:rPr lang="en-US" dirty="0" smtClean="0"/>
              <a:t> </a:t>
            </a:r>
            <a:r>
              <a:rPr lang="en-US" dirty="0" err="1" smtClean="0"/>
              <a:t>hangi</a:t>
            </a:r>
            <a:r>
              <a:rPr lang="en-US" dirty="0" smtClean="0"/>
              <a:t> </a:t>
            </a:r>
            <a:r>
              <a:rPr lang="en-US" dirty="0" err="1" smtClean="0"/>
              <a:t>dahilide</a:t>
            </a:r>
            <a:r>
              <a:rPr lang="en-US" dirty="0" smtClean="0"/>
              <a:t> </a:t>
            </a:r>
            <a:r>
              <a:rPr lang="en-US" dirty="0" err="1" smtClean="0"/>
              <a:t>sonlacağı</a:t>
            </a:r>
            <a:r>
              <a:rPr lang="en-US" dirty="0" smtClean="0"/>
              <a:t> </a:t>
            </a:r>
            <a:r>
              <a:rPr lang="en-US" dirty="0" err="1" smtClean="0"/>
              <a:t>tanımı</a:t>
            </a:r>
            <a:r>
              <a:rPr lang="en-US" dirty="0" smtClean="0"/>
              <a:t> </a:t>
            </a:r>
            <a:r>
              <a:rPr lang="en-US" dirty="0" err="1" smtClean="0"/>
              <a:t>yapılır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8126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synway.net/static/web/img/logo.png?v=v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153026"/>
            <a:ext cx="1882824" cy="123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Metin kutusu 1"/>
          <p:cNvSpPr txBox="1"/>
          <p:nvPr/>
        </p:nvSpPr>
        <p:spPr>
          <a:xfrm>
            <a:off x="611560" y="1340768"/>
            <a:ext cx="8448018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DID Numara </a:t>
            </a:r>
            <a:r>
              <a:rPr lang="en-US" dirty="0" err="1" smtClean="0"/>
              <a:t>bölümüne</a:t>
            </a:r>
            <a:r>
              <a:rPr lang="en-US" dirty="0" smtClean="0"/>
              <a:t> </a:t>
            </a:r>
            <a:r>
              <a:rPr lang="en-US" dirty="0" err="1" smtClean="0"/>
              <a:t>gelen</a:t>
            </a:r>
            <a:r>
              <a:rPr lang="en-US" dirty="0" smtClean="0"/>
              <a:t> </a:t>
            </a:r>
            <a:r>
              <a:rPr lang="en-US" dirty="0" err="1" smtClean="0"/>
              <a:t>aramadaki</a:t>
            </a:r>
            <a:r>
              <a:rPr lang="en-US" dirty="0" smtClean="0"/>
              <a:t> </a:t>
            </a:r>
            <a:r>
              <a:rPr lang="en-US" dirty="0" err="1" smtClean="0"/>
              <a:t>hedef</a:t>
            </a:r>
            <a:r>
              <a:rPr lang="en-US" dirty="0" smtClean="0"/>
              <a:t> Numara </a:t>
            </a:r>
            <a:r>
              <a:rPr lang="en-US" dirty="0" err="1" smtClean="0"/>
              <a:t>tanımlanır</a:t>
            </a:r>
            <a:r>
              <a:rPr lang="en-US" dirty="0" smtClean="0"/>
              <a:t>, </a:t>
            </a:r>
          </a:p>
          <a:p>
            <a:r>
              <a:rPr lang="en-US" dirty="0" smtClean="0"/>
              <a:t>Bu </a:t>
            </a:r>
            <a:r>
              <a:rPr lang="en-US" dirty="0" err="1" smtClean="0"/>
              <a:t>tanımda</a:t>
            </a:r>
            <a:r>
              <a:rPr lang="en-US" dirty="0" smtClean="0"/>
              <a:t> her </a:t>
            </a:r>
            <a:r>
              <a:rPr lang="en-US" dirty="0" err="1" smtClean="0"/>
              <a:t>geleni</a:t>
            </a:r>
            <a:r>
              <a:rPr lang="en-US" dirty="0" smtClean="0"/>
              <a:t> Kabul et </a:t>
            </a:r>
            <a:r>
              <a:rPr lang="en-US" dirty="0" err="1" smtClean="0"/>
              <a:t>kuralını</a:t>
            </a:r>
            <a:r>
              <a:rPr lang="en-US" dirty="0" smtClean="0"/>
              <a:t> </a:t>
            </a:r>
            <a:r>
              <a:rPr lang="en-US" dirty="0" err="1" smtClean="0"/>
              <a:t>çalıştırmak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DID </a:t>
            </a:r>
            <a:r>
              <a:rPr lang="en-US" dirty="0" err="1" smtClean="0"/>
              <a:t>patern</a:t>
            </a:r>
            <a:r>
              <a:rPr lang="en-US" dirty="0" smtClean="0"/>
              <a:t> </a:t>
            </a:r>
            <a:r>
              <a:rPr lang="en-US" dirty="0" err="1" smtClean="0"/>
              <a:t>kısmı</a:t>
            </a:r>
            <a:r>
              <a:rPr lang="en-US" dirty="0" smtClean="0"/>
              <a:t> </a:t>
            </a:r>
            <a:r>
              <a:rPr lang="en-US" dirty="0" err="1" smtClean="0"/>
              <a:t>boş</a:t>
            </a:r>
            <a:r>
              <a:rPr lang="en-US" dirty="0" smtClean="0"/>
              <a:t> </a:t>
            </a:r>
            <a:r>
              <a:rPr lang="en-US" dirty="0" err="1" smtClean="0"/>
              <a:t>bırakılabilir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Veya</a:t>
            </a:r>
            <a:r>
              <a:rPr lang="en-US" dirty="0"/>
              <a:t> </a:t>
            </a:r>
            <a:r>
              <a:rPr lang="en-US" dirty="0" smtClean="0"/>
              <a:t> ^\</a:t>
            </a:r>
            <a:r>
              <a:rPr lang="en-US" dirty="0"/>
              <a:t>d</a:t>
            </a:r>
            <a:r>
              <a:rPr lang="en-US" dirty="0" smtClean="0"/>
              <a:t>+$  </a:t>
            </a:r>
            <a:r>
              <a:rPr lang="en-US" dirty="0" err="1" smtClean="0"/>
              <a:t>yazılabilir</a:t>
            </a:r>
            <a:r>
              <a:rPr lang="en-US" dirty="0" smtClean="0"/>
              <a:t>,  ^ =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başlayan</a:t>
            </a:r>
            <a:r>
              <a:rPr lang="en-US" dirty="0" smtClean="0"/>
              <a:t> </a:t>
            </a:r>
            <a:r>
              <a:rPr lang="en-US" dirty="0" err="1" smtClean="0"/>
              <a:t>demektir</a:t>
            </a:r>
            <a:r>
              <a:rPr lang="en-US" dirty="0" smtClean="0"/>
              <a:t>, \d 0 </a:t>
            </a:r>
            <a:r>
              <a:rPr lang="en-US" dirty="0" err="1" smtClean="0"/>
              <a:t>ile</a:t>
            </a:r>
            <a:r>
              <a:rPr lang="en-US" dirty="0" smtClean="0"/>
              <a:t> 9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herhangi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rakkam</a:t>
            </a:r>
            <a:endParaRPr lang="en-US" dirty="0" smtClean="0"/>
          </a:p>
          <a:p>
            <a:r>
              <a:rPr lang="en-US" dirty="0" err="1" smtClean="0"/>
              <a:t>Anlamına</a:t>
            </a:r>
            <a:r>
              <a:rPr lang="en-US" dirty="0" smtClean="0"/>
              <a:t> </a:t>
            </a:r>
            <a:r>
              <a:rPr lang="en-US" dirty="0" err="1" smtClean="0"/>
              <a:t>gelir</a:t>
            </a:r>
            <a:r>
              <a:rPr lang="en-US" dirty="0" smtClean="0"/>
              <a:t>, + </a:t>
            </a:r>
            <a:r>
              <a:rPr lang="en-US" dirty="0" err="1" smtClean="0"/>
              <a:t>belirsiz</a:t>
            </a:r>
            <a:r>
              <a:rPr lang="en-US" dirty="0" smtClean="0"/>
              <a:t> </a:t>
            </a:r>
            <a:r>
              <a:rPr lang="en-US" dirty="0" err="1" smtClean="0"/>
              <a:t>sayıda</a:t>
            </a:r>
            <a:r>
              <a:rPr lang="en-US" dirty="0" smtClean="0"/>
              <a:t> </a:t>
            </a:r>
            <a:r>
              <a:rPr lang="en-US" dirty="0" err="1" smtClean="0"/>
              <a:t>dijit</a:t>
            </a:r>
            <a:r>
              <a:rPr lang="en-US" dirty="0" smtClean="0"/>
              <a:t> </a:t>
            </a:r>
            <a:r>
              <a:rPr lang="en-US" dirty="0" err="1" smtClean="0"/>
              <a:t>demek</a:t>
            </a:r>
            <a:r>
              <a:rPr lang="en-US" dirty="0" smtClean="0"/>
              <a:t>, $ </a:t>
            </a:r>
            <a:r>
              <a:rPr lang="en-US" dirty="0" err="1" smtClean="0"/>
              <a:t>işareti</a:t>
            </a:r>
            <a:r>
              <a:rPr lang="en-US" dirty="0" smtClean="0"/>
              <a:t> </a:t>
            </a:r>
            <a:r>
              <a:rPr lang="en-US" dirty="0" err="1" smtClean="0"/>
              <a:t>kuralın</a:t>
            </a:r>
            <a:r>
              <a:rPr lang="en-US" dirty="0" smtClean="0"/>
              <a:t> </a:t>
            </a:r>
            <a:r>
              <a:rPr lang="en-US" dirty="0" err="1" smtClean="0"/>
              <a:t>sonu</a:t>
            </a:r>
            <a:r>
              <a:rPr lang="en-US" dirty="0" smtClean="0"/>
              <a:t> </a:t>
            </a:r>
            <a:r>
              <a:rPr lang="en-US" dirty="0" err="1" smtClean="0"/>
              <a:t>demektir</a:t>
            </a:r>
            <a:r>
              <a:rPr lang="en-US" dirty="0" smtClean="0"/>
              <a:t>, </a:t>
            </a:r>
          </a:p>
          <a:p>
            <a:r>
              <a:rPr lang="en-US" dirty="0" err="1" smtClean="0"/>
              <a:t>Bazı</a:t>
            </a:r>
            <a:r>
              <a:rPr lang="en-US" dirty="0" smtClean="0"/>
              <a:t> </a:t>
            </a:r>
            <a:r>
              <a:rPr lang="en-US" dirty="0" err="1" smtClean="0"/>
              <a:t>örnekler</a:t>
            </a:r>
            <a:r>
              <a:rPr lang="en-US" dirty="0"/>
              <a:t> </a:t>
            </a:r>
            <a:r>
              <a:rPr lang="en-US" dirty="0" err="1" smtClean="0"/>
              <a:t>aşağıdaki</a:t>
            </a:r>
            <a:r>
              <a:rPr lang="en-US" dirty="0" smtClean="0"/>
              <a:t> </a:t>
            </a:r>
            <a:r>
              <a:rPr lang="en-US" dirty="0" err="1" smtClean="0"/>
              <a:t>gibidir</a:t>
            </a:r>
            <a:r>
              <a:rPr lang="en-US" dirty="0" smtClean="0"/>
              <a:t>, </a:t>
            </a:r>
          </a:p>
          <a:p>
            <a:endParaRPr lang="en-US" dirty="0" smtClean="0"/>
          </a:p>
          <a:p>
            <a:r>
              <a:rPr lang="en-US" dirty="0"/>
              <a:t>^\d</a:t>
            </a:r>
            <a:r>
              <a:rPr lang="en-US" dirty="0" smtClean="0"/>
              <a:t>+$  = </a:t>
            </a:r>
            <a:r>
              <a:rPr lang="en-US" dirty="0" err="1" smtClean="0"/>
              <a:t>herhangi</a:t>
            </a:r>
            <a:r>
              <a:rPr lang="en-US" dirty="0" smtClean="0"/>
              <a:t> </a:t>
            </a:r>
            <a:r>
              <a:rPr lang="en-US" dirty="0" err="1" smtClean="0"/>
              <a:t>sayıda</a:t>
            </a:r>
            <a:r>
              <a:rPr lang="en-US" dirty="0" smtClean="0"/>
              <a:t> </a:t>
            </a:r>
            <a:r>
              <a:rPr lang="en-US" dirty="0" err="1" smtClean="0"/>
              <a:t>dijit</a:t>
            </a:r>
            <a:endParaRPr lang="en-US" dirty="0"/>
          </a:p>
          <a:p>
            <a:r>
              <a:rPr lang="en-US" dirty="0"/>
              <a:t>^[2-4]\d</a:t>
            </a:r>
            <a:r>
              <a:rPr lang="en-US" dirty="0" smtClean="0"/>
              <a:t>+$   = 02,03 v e04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başlayan</a:t>
            </a:r>
            <a:r>
              <a:rPr lang="en-US" dirty="0" smtClean="0"/>
              <a:t> </a:t>
            </a:r>
            <a:r>
              <a:rPr lang="en-US" dirty="0" err="1" smtClean="0"/>
              <a:t>herhnagi</a:t>
            </a:r>
            <a:r>
              <a:rPr lang="en-US" dirty="0" smtClean="0"/>
              <a:t> </a:t>
            </a:r>
            <a:r>
              <a:rPr lang="en-US" dirty="0" err="1" smtClean="0"/>
              <a:t>uzunlukta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numara</a:t>
            </a:r>
            <a:endParaRPr lang="en-US" dirty="0"/>
          </a:p>
          <a:p>
            <a:r>
              <a:rPr lang="en-US" dirty="0"/>
              <a:t>^[2-4|8]\d</a:t>
            </a:r>
            <a:r>
              <a:rPr lang="en-US" dirty="0" smtClean="0"/>
              <a:t>+$ = 02,03,04 ve 08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başlayan</a:t>
            </a:r>
            <a:r>
              <a:rPr lang="en-US" dirty="0" smtClean="0"/>
              <a:t> </a:t>
            </a:r>
            <a:r>
              <a:rPr lang="en-US" dirty="0" err="1" smtClean="0"/>
              <a:t>herhnagi</a:t>
            </a:r>
            <a:r>
              <a:rPr lang="en-US" dirty="0" smtClean="0"/>
              <a:t> </a:t>
            </a:r>
            <a:r>
              <a:rPr lang="en-US" dirty="0" err="1" smtClean="0"/>
              <a:t>uzunlukta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numara</a:t>
            </a:r>
            <a:endParaRPr lang="en-US" dirty="0"/>
          </a:p>
          <a:p>
            <a:r>
              <a:rPr lang="en-US" dirty="0"/>
              <a:t>^[2-4]\d\d\d\d\d\d</a:t>
            </a:r>
            <a:r>
              <a:rPr lang="en-US" dirty="0" smtClean="0"/>
              <a:t>$  = 2,3,4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başlayan</a:t>
            </a:r>
            <a:r>
              <a:rPr lang="en-US" dirty="0" smtClean="0"/>
              <a:t> 7 </a:t>
            </a:r>
            <a:r>
              <a:rPr lang="en-US" dirty="0" err="1" smtClean="0"/>
              <a:t>haneli</a:t>
            </a:r>
            <a:r>
              <a:rPr lang="en-US" dirty="0" smtClean="0"/>
              <a:t> </a:t>
            </a:r>
            <a:r>
              <a:rPr lang="en-US" dirty="0" err="1" smtClean="0"/>
              <a:t>numara</a:t>
            </a:r>
            <a:endParaRPr lang="en-US" dirty="0"/>
          </a:p>
          <a:p>
            <a:r>
              <a:rPr lang="en-US" dirty="0"/>
              <a:t>^05\d</a:t>
            </a:r>
            <a:r>
              <a:rPr lang="en-US" dirty="0" smtClean="0"/>
              <a:t>+$   =  05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başlayan</a:t>
            </a:r>
            <a:r>
              <a:rPr lang="en-US" dirty="0" smtClean="0"/>
              <a:t> </a:t>
            </a:r>
            <a:r>
              <a:rPr lang="en-US" dirty="0" err="1" smtClean="0"/>
              <a:t>herhnagi</a:t>
            </a:r>
            <a:r>
              <a:rPr lang="en-US" dirty="0" smtClean="0"/>
              <a:t> </a:t>
            </a:r>
            <a:r>
              <a:rPr lang="en-US" dirty="0" err="1" smtClean="0"/>
              <a:t>uzunlukta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numara</a:t>
            </a:r>
            <a:endParaRPr lang="en-US" dirty="0"/>
          </a:p>
          <a:p>
            <a:r>
              <a:rPr lang="en-US" dirty="0" smtClean="0"/>
              <a:t>^</a:t>
            </a:r>
            <a:r>
              <a:rPr lang="en-US" dirty="0"/>
              <a:t>00\d</a:t>
            </a:r>
            <a:r>
              <a:rPr lang="en-US" dirty="0" smtClean="0"/>
              <a:t>+$   =  00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başlayan</a:t>
            </a:r>
            <a:r>
              <a:rPr lang="en-US" dirty="0" smtClean="0"/>
              <a:t> </a:t>
            </a:r>
            <a:r>
              <a:rPr lang="en-US" dirty="0" err="1" smtClean="0"/>
              <a:t>herhnagi</a:t>
            </a:r>
            <a:r>
              <a:rPr lang="en-US" dirty="0" smtClean="0"/>
              <a:t> </a:t>
            </a:r>
            <a:r>
              <a:rPr lang="en-US" dirty="0" err="1" smtClean="0"/>
              <a:t>uzunlukta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numara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888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synway.net/static/web/img/logo.png?v=v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153026"/>
            <a:ext cx="1882824" cy="123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Metin kutusu 1"/>
          <p:cNvSpPr txBox="1"/>
          <p:nvPr/>
        </p:nvSpPr>
        <p:spPr>
          <a:xfrm>
            <a:off x="1907704" y="129746"/>
            <a:ext cx="5379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Outbound Route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arama</a:t>
            </a:r>
            <a:r>
              <a:rPr lang="en-US" dirty="0" smtClean="0"/>
              <a:t> </a:t>
            </a:r>
            <a:r>
              <a:rPr lang="en-US" dirty="0" err="1" smtClean="0"/>
              <a:t>yön</a:t>
            </a:r>
            <a:r>
              <a:rPr lang="en-US" dirty="0" smtClean="0"/>
              <a:t> </a:t>
            </a:r>
            <a:r>
              <a:rPr lang="en-US" dirty="0" err="1" smtClean="0"/>
              <a:t>tanımı</a:t>
            </a:r>
            <a:r>
              <a:rPr lang="en-US" dirty="0" smtClean="0"/>
              <a:t> v </a:t>
            </a:r>
            <a:r>
              <a:rPr lang="en-US" dirty="0" err="1" smtClean="0"/>
              <a:t>eyetkilendirme</a:t>
            </a:r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5095" y="908720"/>
            <a:ext cx="1867242" cy="2664296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27784" y="1082577"/>
            <a:ext cx="4924425" cy="2552700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1731130" y="4218776"/>
            <a:ext cx="55915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Örnek</a:t>
            </a:r>
            <a:r>
              <a:rPr lang="en-US" dirty="0" smtClean="0"/>
              <a:t> </a:t>
            </a:r>
            <a:r>
              <a:rPr lang="en-US" dirty="0" err="1" smtClean="0"/>
              <a:t>şehir</a:t>
            </a:r>
            <a:r>
              <a:rPr lang="en-US" dirty="0" smtClean="0"/>
              <a:t> </a:t>
            </a:r>
            <a:r>
              <a:rPr lang="en-US" dirty="0" err="1" smtClean="0"/>
              <a:t>içi</a:t>
            </a:r>
            <a:r>
              <a:rPr lang="en-US" dirty="0" smtClean="0"/>
              <a:t>, </a:t>
            </a:r>
            <a:r>
              <a:rPr lang="en-US" dirty="0" err="1" smtClean="0"/>
              <a:t>şehir</a:t>
            </a:r>
            <a:r>
              <a:rPr lang="en-US" dirty="0" smtClean="0"/>
              <a:t> </a:t>
            </a:r>
            <a:r>
              <a:rPr lang="en-US" dirty="0" err="1" smtClean="0"/>
              <a:t>dışı</a:t>
            </a:r>
            <a:r>
              <a:rPr lang="en-US" dirty="0" smtClean="0"/>
              <a:t>, </a:t>
            </a:r>
            <a:r>
              <a:rPr lang="en-US" dirty="0" err="1" smtClean="0"/>
              <a:t>gsm</a:t>
            </a:r>
            <a:r>
              <a:rPr lang="en-US" dirty="0" smtClean="0"/>
              <a:t> ve </a:t>
            </a:r>
            <a:r>
              <a:rPr lang="en-US" dirty="0" err="1" smtClean="0"/>
              <a:t>uluslararası</a:t>
            </a:r>
            <a:r>
              <a:rPr lang="en-US" dirty="0" smtClean="0"/>
              <a:t> </a:t>
            </a:r>
            <a:r>
              <a:rPr lang="en-US" dirty="0" err="1" smtClean="0"/>
              <a:t>arama</a:t>
            </a:r>
            <a:r>
              <a:rPr lang="en-US" dirty="0" smtClean="0"/>
              <a:t> </a:t>
            </a:r>
            <a:r>
              <a:rPr lang="en-US" dirty="0" err="1" smtClean="0"/>
              <a:t>tanımı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0995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synway.net/static/web/img/logo.png?v=v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153026"/>
            <a:ext cx="1882824" cy="123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376" y="836712"/>
            <a:ext cx="8048625" cy="3867150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1331640" y="4941168"/>
            <a:ext cx="6843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Şehir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aramalarda</a:t>
            </a:r>
            <a:r>
              <a:rPr lang="en-US" dirty="0" smtClean="0"/>
              <a:t> 0212 </a:t>
            </a:r>
            <a:r>
              <a:rPr lang="en-US" dirty="0" err="1" smtClean="0"/>
              <a:t>alan</a:t>
            </a:r>
            <a:r>
              <a:rPr lang="en-US" dirty="0" smtClean="0"/>
              <a:t> </a:t>
            </a:r>
            <a:r>
              <a:rPr lang="en-US" dirty="0" err="1" smtClean="0"/>
              <a:t>kodu</a:t>
            </a:r>
            <a:r>
              <a:rPr lang="en-US" dirty="0" smtClean="0"/>
              <a:t> </a:t>
            </a:r>
            <a:r>
              <a:rPr lang="en-US" dirty="0" err="1" smtClean="0"/>
              <a:t>ekleme</a:t>
            </a:r>
            <a:r>
              <a:rPr lang="en-US" dirty="0" smtClean="0"/>
              <a:t> ve </a:t>
            </a:r>
            <a:r>
              <a:rPr lang="en-US" dirty="0" err="1" smtClean="0"/>
              <a:t>diğer</a:t>
            </a:r>
            <a:r>
              <a:rPr lang="en-US" dirty="0" smtClean="0"/>
              <a:t> prefix </a:t>
            </a:r>
            <a:r>
              <a:rPr lang="en-US" dirty="0" err="1" smtClean="0"/>
              <a:t>lerin</a:t>
            </a:r>
            <a:r>
              <a:rPr lang="en-US" dirty="0" smtClean="0"/>
              <a:t> </a:t>
            </a:r>
            <a:r>
              <a:rPr lang="en-US" dirty="0" err="1" smtClean="0"/>
              <a:t>tanımı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8351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synway.net/static/web/img/logo.png?v=v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153026"/>
            <a:ext cx="1882824" cy="123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584" y="1196752"/>
            <a:ext cx="7738070" cy="3324225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827584" y="4725144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endParaRPr lang="tr-TR" dirty="0"/>
          </a:p>
        </p:txBody>
      </p:sp>
      <p:sp>
        <p:nvSpPr>
          <p:cNvPr id="4" name="Metin kutusu 3"/>
          <p:cNvSpPr txBox="1"/>
          <p:nvPr/>
        </p:nvSpPr>
        <p:spPr>
          <a:xfrm>
            <a:off x="683568" y="4520977"/>
            <a:ext cx="73660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 </a:t>
            </a:r>
            <a:r>
              <a:rPr lang="en-US" dirty="0" err="1" smtClean="0"/>
              <a:t>perif</a:t>
            </a:r>
            <a:r>
              <a:rPr lang="en-US" dirty="0" smtClean="0"/>
              <a:t> </a:t>
            </a:r>
            <a:r>
              <a:rPr lang="en-US" dirty="0" err="1" smtClean="0"/>
              <a:t>tanımlarını</a:t>
            </a:r>
            <a:r>
              <a:rPr lang="en-US" dirty="0" smtClean="0"/>
              <a:t> </a:t>
            </a:r>
            <a:r>
              <a:rPr lang="en-US" dirty="0" err="1" smtClean="0"/>
              <a:t>kullanarak</a:t>
            </a:r>
            <a:r>
              <a:rPr lang="en-US" dirty="0" smtClean="0"/>
              <a:t> </a:t>
            </a:r>
            <a:r>
              <a:rPr lang="en-US" dirty="0" err="1" smtClean="0"/>
              <a:t>hangi</a:t>
            </a:r>
            <a:r>
              <a:rPr lang="en-US" dirty="0" smtClean="0"/>
              <a:t> </a:t>
            </a:r>
            <a:r>
              <a:rPr lang="en-US" dirty="0" err="1" smtClean="0"/>
              <a:t>dahililer</a:t>
            </a:r>
            <a:r>
              <a:rPr lang="en-US" dirty="0" smtClean="0"/>
              <a:t> </a:t>
            </a:r>
            <a:r>
              <a:rPr lang="en-US" dirty="0" err="1" smtClean="0"/>
              <a:t>çıkış</a:t>
            </a:r>
            <a:r>
              <a:rPr lang="en-US" dirty="0" smtClean="0"/>
              <a:t> </a:t>
            </a:r>
            <a:r>
              <a:rPr lang="en-US" dirty="0" err="1" smtClean="0"/>
              <a:t>yapabilecekse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dahililer</a:t>
            </a:r>
            <a:r>
              <a:rPr lang="en-US" dirty="0" smtClean="0"/>
              <a:t> </a:t>
            </a:r>
          </a:p>
          <a:p>
            <a:r>
              <a:rPr lang="en-US" dirty="0" smtClean="0"/>
              <a:t>Selected </a:t>
            </a:r>
            <a:r>
              <a:rPr lang="en-US" dirty="0" err="1" smtClean="0"/>
              <a:t>bölümü</a:t>
            </a:r>
            <a:r>
              <a:rPr lang="en-US" dirty="0" smtClean="0"/>
              <a:t> </a:t>
            </a:r>
            <a:r>
              <a:rPr lang="en-US" dirty="0" err="1" smtClean="0"/>
              <a:t>tarafına</a:t>
            </a:r>
            <a:r>
              <a:rPr lang="en-US" dirty="0" smtClean="0"/>
              <a:t> </a:t>
            </a:r>
            <a:r>
              <a:rPr lang="en-US" dirty="0" err="1" smtClean="0"/>
              <a:t>aktarılır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737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synway.net/static/web/img/logo.png?v=v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153026"/>
            <a:ext cx="1882824" cy="123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584" y="908720"/>
            <a:ext cx="7402413" cy="3362325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611560" y="4509120"/>
            <a:ext cx="78213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 prefix ve </a:t>
            </a:r>
            <a:r>
              <a:rPr lang="en-US" dirty="0" err="1" smtClean="0"/>
              <a:t>tanımlı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dahililer</a:t>
            </a:r>
            <a:r>
              <a:rPr lang="en-US" dirty="0" smtClean="0"/>
              <a:t> </a:t>
            </a:r>
            <a:r>
              <a:rPr lang="en-US" dirty="0" err="1" smtClean="0"/>
              <a:t>hangi</a:t>
            </a:r>
            <a:r>
              <a:rPr lang="en-US" dirty="0" smtClean="0"/>
              <a:t> trunk </a:t>
            </a:r>
            <a:r>
              <a:rPr lang="en-US" dirty="0" err="1" smtClean="0"/>
              <a:t>üzerinden</a:t>
            </a:r>
            <a:r>
              <a:rPr lang="en-US" dirty="0" smtClean="0"/>
              <a:t> </a:t>
            </a:r>
            <a:r>
              <a:rPr lang="en-US" dirty="0" err="1" smtClean="0"/>
              <a:t>çıkış</a:t>
            </a:r>
            <a:r>
              <a:rPr lang="en-US" dirty="0" smtClean="0"/>
              <a:t> </a:t>
            </a:r>
            <a:r>
              <a:rPr lang="en-US" dirty="0" err="1" smtClean="0"/>
              <a:t>yapılması</a:t>
            </a:r>
            <a:r>
              <a:rPr lang="en-US" dirty="0" smtClean="0"/>
              <a:t> </a:t>
            </a:r>
            <a:r>
              <a:rPr lang="en-US" dirty="0" err="1" smtClean="0"/>
              <a:t>isteniyorsa</a:t>
            </a:r>
            <a:endParaRPr lang="en-US" dirty="0"/>
          </a:p>
          <a:p>
            <a:r>
              <a:rPr lang="en-US" dirty="0" err="1" smtClean="0"/>
              <a:t>Selekted</a:t>
            </a:r>
            <a:r>
              <a:rPr lang="en-US" dirty="0" smtClean="0"/>
              <a:t> </a:t>
            </a:r>
            <a:r>
              <a:rPr lang="en-US" dirty="0" err="1" smtClean="0"/>
              <a:t>bölümüne</a:t>
            </a:r>
            <a:r>
              <a:rPr lang="en-US" dirty="0" smtClean="0"/>
              <a:t> </a:t>
            </a:r>
            <a:r>
              <a:rPr lang="en-US" dirty="0" err="1" smtClean="0"/>
              <a:t>aktarılır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5698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synway.net/static/web/img/logo.png?v=v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153026"/>
            <a:ext cx="1882824" cy="123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Metin kutusu 1"/>
          <p:cNvSpPr txBox="1"/>
          <p:nvPr/>
        </p:nvSpPr>
        <p:spPr>
          <a:xfrm>
            <a:off x="2719068" y="2956302"/>
            <a:ext cx="3206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PEER to PEER SIP TRUNK TANIMI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677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synway.net/static/web/img/logo.png?v=v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153026"/>
            <a:ext cx="1882824" cy="123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4111" y="908720"/>
            <a:ext cx="2222957" cy="2520279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504" y="3628732"/>
            <a:ext cx="8928992" cy="1724025"/>
          </a:xfrm>
          <a:prstGeom prst="rect">
            <a:avLst/>
          </a:prstGeom>
        </p:spPr>
      </p:pic>
      <p:sp>
        <p:nvSpPr>
          <p:cNvPr id="5" name="Metin kutusu 4"/>
          <p:cNvSpPr txBox="1"/>
          <p:nvPr/>
        </p:nvSpPr>
        <p:spPr>
          <a:xfrm>
            <a:off x="3491880" y="1700808"/>
            <a:ext cx="3448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Peer to Peer Sip trunk </a:t>
            </a:r>
            <a:r>
              <a:rPr lang="en-US" dirty="0" err="1" smtClean="0"/>
              <a:t>Eklemek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7880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synway.net/static/web/img/logo.png?v=v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153026"/>
            <a:ext cx="1882824" cy="123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5536" y="836712"/>
            <a:ext cx="8460457" cy="567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14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synway.net/static/web/img/logo.png?v=v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153026"/>
            <a:ext cx="1882824" cy="123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6684" y="1340768"/>
            <a:ext cx="8698185" cy="1981200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2339752" y="4008399"/>
            <a:ext cx="3768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sip trunk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şekilde</a:t>
            </a:r>
            <a:r>
              <a:rPr lang="en-US" dirty="0" smtClean="0"/>
              <a:t> </a:t>
            </a:r>
            <a:r>
              <a:rPr lang="en-US" dirty="0" err="1" smtClean="0"/>
              <a:t>tanımlanmış</a:t>
            </a:r>
            <a:r>
              <a:rPr lang="en-US" dirty="0" smtClean="0"/>
              <a:t> </a:t>
            </a:r>
            <a:r>
              <a:rPr lang="en-US" dirty="0" err="1" smtClean="0"/>
              <a:t>olur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67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synway.net/static/web/img/logo.png?v=v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153026"/>
            <a:ext cx="1882824" cy="123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etin kutusu 2"/>
          <p:cNvSpPr txBox="1"/>
          <p:nvPr/>
        </p:nvSpPr>
        <p:spPr>
          <a:xfrm>
            <a:off x="611560" y="2295456"/>
            <a:ext cx="830047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DOD </a:t>
            </a:r>
            <a:r>
              <a:rPr lang="en-US" dirty="0" err="1" smtClean="0"/>
              <a:t>Tanımı</a:t>
            </a:r>
            <a:r>
              <a:rPr lang="en-US" dirty="0" smtClean="0"/>
              <a:t>,</a:t>
            </a:r>
          </a:p>
          <a:p>
            <a:r>
              <a:rPr lang="en-US" dirty="0" smtClean="0"/>
              <a:t>Not: </a:t>
            </a:r>
            <a:r>
              <a:rPr lang="en-US" dirty="0" err="1" smtClean="0"/>
              <a:t>Dahili</a:t>
            </a:r>
            <a:r>
              <a:rPr lang="en-US" dirty="0" smtClean="0"/>
              <a:t> </a:t>
            </a:r>
            <a:r>
              <a:rPr lang="en-US" dirty="0" err="1" smtClean="0"/>
              <a:t>numaralar</a:t>
            </a:r>
            <a:r>
              <a:rPr lang="en-US" dirty="0" smtClean="0"/>
              <a:t> </a:t>
            </a:r>
            <a:r>
              <a:rPr lang="en-US" dirty="0" err="1" smtClean="0"/>
              <a:t>dışarıya</a:t>
            </a:r>
            <a:r>
              <a:rPr lang="en-US" dirty="0" smtClean="0"/>
              <a:t> </a:t>
            </a:r>
            <a:r>
              <a:rPr lang="en-US" dirty="0" err="1" smtClean="0"/>
              <a:t>doğru</a:t>
            </a:r>
            <a:r>
              <a:rPr lang="en-US" dirty="0" smtClean="0"/>
              <a:t> </a:t>
            </a:r>
            <a:r>
              <a:rPr lang="en-US" dirty="0" err="1" smtClean="0"/>
              <a:t>arama</a:t>
            </a:r>
            <a:r>
              <a:rPr lang="en-US" dirty="0" smtClean="0"/>
              <a:t> </a:t>
            </a:r>
            <a:r>
              <a:rPr lang="en-US" dirty="0" err="1" smtClean="0"/>
              <a:t>yaptıklarında</a:t>
            </a:r>
            <a:r>
              <a:rPr lang="en-US" dirty="0" smtClean="0"/>
              <a:t> </a:t>
            </a:r>
            <a:r>
              <a:rPr lang="en-US" dirty="0" err="1" smtClean="0"/>
              <a:t>karşı</a:t>
            </a:r>
            <a:r>
              <a:rPr lang="en-US" dirty="0" smtClean="0"/>
              <a:t> </a:t>
            </a:r>
            <a:r>
              <a:rPr lang="en-US" dirty="0" err="1" smtClean="0"/>
              <a:t>tarafta</a:t>
            </a:r>
            <a:r>
              <a:rPr lang="en-US" dirty="0" smtClean="0"/>
              <a:t> </a:t>
            </a:r>
            <a:r>
              <a:rPr lang="en-US" dirty="0" err="1" smtClean="0"/>
              <a:t>hangi</a:t>
            </a:r>
            <a:r>
              <a:rPr lang="en-US" dirty="0" smtClean="0"/>
              <a:t> </a:t>
            </a:r>
            <a:r>
              <a:rPr lang="en-US" dirty="0" err="1" smtClean="0"/>
              <a:t>numaranın</a:t>
            </a:r>
            <a:endParaRPr lang="en-US" dirty="0" smtClean="0"/>
          </a:p>
          <a:p>
            <a:r>
              <a:rPr lang="en-US" dirty="0" err="1" smtClean="0"/>
              <a:t>Görünmesi</a:t>
            </a:r>
            <a:r>
              <a:rPr lang="en-US" dirty="0" smtClean="0"/>
              <a:t> </a:t>
            </a:r>
            <a:r>
              <a:rPr lang="en-US" dirty="0" err="1" smtClean="0"/>
              <a:t>isteniyorsa</a:t>
            </a:r>
            <a:r>
              <a:rPr lang="en-US" dirty="0" smtClean="0"/>
              <a:t> o Numara </a:t>
            </a:r>
            <a:r>
              <a:rPr lang="en-US" dirty="0" err="1" smtClean="0"/>
              <a:t>tanımlanır</a:t>
            </a:r>
            <a:endParaRPr lang="en-US" dirty="0" smtClean="0"/>
          </a:p>
          <a:p>
            <a:r>
              <a:rPr lang="en-US" dirty="0" err="1" smtClean="0"/>
              <a:t>Örnek</a:t>
            </a:r>
            <a:r>
              <a:rPr lang="en-US" dirty="0" smtClean="0"/>
              <a:t>:  1010 </a:t>
            </a:r>
            <a:r>
              <a:rPr lang="en-US" dirty="0" err="1" smtClean="0"/>
              <a:t>dahili</a:t>
            </a:r>
            <a:r>
              <a:rPr lang="en-US" dirty="0" smtClean="0"/>
              <a:t> </a:t>
            </a:r>
            <a:r>
              <a:rPr lang="en-US" dirty="0" err="1" smtClean="0"/>
              <a:t>dış</a:t>
            </a:r>
            <a:r>
              <a:rPr lang="en-US" dirty="0" smtClean="0"/>
              <a:t> </a:t>
            </a:r>
            <a:r>
              <a:rPr lang="en-US" dirty="0" err="1" smtClean="0"/>
              <a:t>dünyayı</a:t>
            </a:r>
            <a:r>
              <a:rPr lang="en-US" dirty="0" smtClean="0"/>
              <a:t> </a:t>
            </a:r>
            <a:r>
              <a:rPr lang="en-US" dirty="0" err="1" smtClean="0"/>
              <a:t>aradığında</a:t>
            </a:r>
            <a:r>
              <a:rPr lang="en-US" dirty="0" smtClean="0"/>
              <a:t> </a:t>
            </a:r>
            <a:r>
              <a:rPr lang="en-US" dirty="0" err="1" smtClean="0"/>
              <a:t>karşı</a:t>
            </a:r>
            <a:r>
              <a:rPr lang="en-US" dirty="0" smtClean="0"/>
              <a:t> </a:t>
            </a:r>
            <a:r>
              <a:rPr lang="en-US" dirty="0" err="1" smtClean="0"/>
              <a:t>tarafta</a:t>
            </a:r>
            <a:r>
              <a:rPr lang="en-US" dirty="0" smtClean="0"/>
              <a:t> </a:t>
            </a:r>
            <a:r>
              <a:rPr lang="en-US" dirty="0" err="1" smtClean="0"/>
              <a:t>arayan</a:t>
            </a:r>
            <a:r>
              <a:rPr lang="en-US" dirty="0" smtClean="0"/>
              <a:t> Numara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örneğin</a:t>
            </a:r>
            <a:r>
              <a:rPr lang="en-US" dirty="0" smtClean="0"/>
              <a:t> </a:t>
            </a:r>
          </a:p>
          <a:p>
            <a:r>
              <a:rPr lang="en-US" dirty="0" smtClean="0"/>
              <a:t>08501234567 </a:t>
            </a:r>
            <a:r>
              <a:rPr lang="en-US" dirty="0" err="1" smtClean="0"/>
              <a:t>görünmesi</a:t>
            </a:r>
            <a:r>
              <a:rPr lang="en-US" dirty="0" smtClean="0"/>
              <a:t> </a:t>
            </a:r>
            <a:r>
              <a:rPr lang="en-US" dirty="0" err="1" smtClean="0"/>
              <a:t>isteniyorsa</a:t>
            </a:r>
            <a:r>
              <a:rPr lang="en-US" dirty="0" smtClean="0"/>
              <a:t> </a:t>
            </a:r>
            <a:r>
              <a:rPr lang="en-US" dirty="0" err="1" smtClean="0"/>
              <a:t>yapılması</a:t>
            </a:r>
            <a:r>
              <a:rPr lang="en-US" dirty="0" smtClean="0"/>
              <a:t> </a:t>
            </a:r>
            <a:r>
              <a:rPr lang="en-US" dirty="0" err="1" smtClean="0"/>
              <a:t>gereken</a:t>
            </a:r>
            <a:r>
              <a:rPr lang="en-US" dirty="0" smtClean="0"/>
              <a:t> </a:t>
            </a:r>
            <a:r>
              <a:rPr lang="en-US" dirty="0" err="1" smtClean="0"/>
              <a:t>tanım</a:t>
            </a:r>
            <a:r>
              <a:rPr lang="en-US" dirty="0" smtClean="0"/>
              <a:t> DOD </a:t>
            </a:r>
            <a:r>
              <a:rPr lang="en-US" dirty="0" err="1" smtClean="0"/>
              <a:t>tanımıdır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1895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synway.net/static/web/img/logo.png?v=v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153026"/>
            <a:ext cx="1882824" cy="123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1054090"/>
            <a:ext cx="2533650" cy="249555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512" y="3694973"/>
            <a:ext cx="8710960" cy="3133725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3517052" y="1708276"/>
            <a:ext cx="47180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Her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dahili</a:t>
            </a:r>
            <a:r>
              <a:rPr lang="en-US" dirty="0" smtClean="0"/>
              <a:t> </a:t>
            </a:r>
            <a:r>
              <a:rPr lang="en-US" dirty="0" err="1" smtClean="0"/>
              <a:t>numara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aynı</a:t>
            </a:r>
            <a:r>
              <a:rPr lang="en-US" dirty="0" smtClean="0"/>
              <a:t> did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farklı</a:t>
            </a:r>
            <a:r>
              <a:rPr lang="en-US" dirty="0" smtClean="0"/>
              <a:t> did</a:t>
            </a:r>
          </a:p>
          <a:p>
            <a:r>
              <a:rPr lang="en-US" dirty="0" err="1"/>
              <a:t>n</a:t>
            </a:r>
            <a:r>
              <a:rPr lang="en-US" dirty="0" err="1" smtClean="0"/>
              <a:t>umaralar</a:t>
            </a:r>
            <a:r>
              <a:rPr lang="en-US" dirty="0" smtClean="0"/>
              <a:t> </a:t>
            </a:r>
            <a:r>
              <a:rPr lang="en-US" dirty="0" err="1" smtClean="0"/>
              <a:t>tanımlanabilir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7976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synway.net/static/web/img/logo.png?v=v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153026"/>
            <a:ext cx="1882824" cy="123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Metin kutusu 1"/>
          <p:cNvSpPr txBox="1"/>
          <p:nvPr/>
        </p:nvSpPr>
        <p:spPr>
          <a:xfrm>
            <a:off x="2915816" y="3068960"/>
            <a:ext cx="31620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DID </a:t>
            </a:r>
            <a:r>
              <a:rPr lang="en-US" dirty="0" err="1" smtClean="0"/>
              <a:t>Gelen</a:t>
            </a:r>
            <a:r>
              <a:rPr lang="en-US" dirty="0" smtClean="0"/>
              <a:t> </a:t>
            </a:r>
            <a:r>
              <a:rPr lang="en-US" dirty="0" err="1" smtClean="0"/>
              <a:t>arama</a:t>
            </a:r>
            <a:r>
              <a:rPr lang="en-US" dirty="0" smtClean="0"/>
              <a:t> </a:t>
            </a:r>
            <a:r>
              <a:rPr lang="en-US" dirty="0" err="1" smtClean="0"/>
              <a:t>yönlendirmesi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902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synway.net/static/web/img/logo.png?v=v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153026"/>
            <a:ext cx="1882824" cy="1235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Resi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1268760"/>
            <a:ext cx="2790825" cy="29718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59832" y="1096601"/>
            <a:ext cx="5715000" cy="1704975"/>
          </a:xfrm>
          <a:prstGeom prst="rect">
            <a:avLst/>
          </a:prstGeom>
        </p:spPr>
      </p:pic>
      <p:sp>
        <p:nvSpPr>
          <p:cNvPr id="4" name="Metin kutusu 3"/>
          <p:cNvSpPr txBox="1"/>
          <p:nvPr/>
        </p:nvSpPr>
        <p:spPr>
          <a:xfrm>
            <a:off x="827584" y="4797152"/>
            <a:ext cx="8006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 </a:t>
            </a:r>
            <a:r>
              <a:rPr lang="en-US" dirty="0" err="1" smtClean="0"/>
              <a:t>bölümden</a:t>
            </a:r>
            <a:r>
              <a:rPr lang="en-US" dirty="0" smtClean="0"/>
              <a:t> inbound route </a:t>
            </a:r>
            <a:r>
              <a:rPr lang="en-US" dirty="0" err="1" smtClean="0"/>
              <a:t>tanımlanır</a:t>
            </a:r>
            <a:r>
              <a:rPr lang="en-US" dirty="0" smtClean="0"/>
              <a:t>, </a:t>
            </a:r>
            <a:r>
              <a:rPr lang="en-US" dirty="0" err="1" smtClean="0"/>
              <a:t>yani</a:t>
            </a:r>
            <a:r>
              <a:rPr lang="en-US" dirty="0" smtClean="0"/>
              <a:t> </a:t>
            </a:r>
            <a:r>
              <a:rPr lang="en-US" dirty="0" err="1" smtClean="0"/>
              <a:t>dışarıdan</a:t>
            </a:r>
            <a:r>
              <a:rPr lang="en-US" dirty="0" smtClean="0"/>
              <a:t> </a:t>
            </a:r>
            <a:r>
              <a:rPr lang="en-US" dirty="0" err="1" smtClean="0"/>
              <a:t>gelen</a:t>
            </a:r>
            <a:r>
              <a:rPr lang="en-US" dirty="0" smtClean="0"/>
              <a:t> DID </a:t>
            </a:r>
            <a:r>
              <a:rPr lang="en-US" dirty="0" err="1" smtClean="0"/>
              <a:t>hedef</a:t>
            </a:r>
            <a:r>
              <a:rPr lang="en-US" dirty="0" smtClean="0"/>
              <a:t> </a:t>
            </a:r>
            <a:r>
              <a:rPr lang="en-US" dirty="0" err="1" smtClean="0"/>
              <a:t>numaraların</a:t>
            </a:r>
            <a:endParaRPr lang="en-US" dirty="0" smtClean="0"/>
          </a:p>
          <a:p>
            <a:r>
              <a:rPr lang="en-US" dirty="0" err="1" smtClean="0"/>
              <a:t>Nerede</a:t>
            </a:r>
            <a:r>
              <a:rPr lang="en-US" dirty="0" smtClean="0"/>
              <a:t> </a:t>
            </a:r>
            <a:r>
              <a:rPr lang="en-US" dirty="0" err="1" smtClean="0"/>
              <a:t>sonlandırılacağı</a:t>
            </a:r>
            <a:r>
              <a:rPr lang="en-US" dirty="0" smtClean="0"/>
              <a:t> </a:t>
            </a:r>
            <a:r>
              <a:rPr lang="en-US" dirty="0" err="1" smtClean="0"/>
              <a:t>ayarlanır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0429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ircom Haz?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Bircom Haz?r Template.potx</Template>
  <TotalTime>4920</TotalTime>
  <Words>330</Words>
  <Application>Microsoft Office PowerPoint</Application>
  <PresentationFormat>Ekran Gösterisi (4:3)</PresentationFormat>
  <Paragraphs>52</Paragraphs>
  <Slides>15</Slides>
  <Notes>14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맑은 고딕</vt:lpstr>
      <vt:lpstr>Arial</vt:lpstr>
      <vt:lpstr>Calibri</vt:lpstr>
      <vt:lpstr>Bircom Haz?r Template</vt:lpstr>
      <vt:lpstr>SipTrunk &amp; DOD &amp; DID &amp; Call Route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Bircom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Serkan ER</dc:creator>
  <cp:lastModifiedBy>Ergin Boyaci</cp:lastModifiedBy>
  <cp:revision>294</cp:revision>
  <dcterms:created xsi:type="dcterms:W3CDTF">2011-08-11T06:57:34Z</dcterms:created>
  <dcterms:modified xsi:type="dcterms:W3CDTF">2022-03-15T12:00:57Z</dcterms:modified>
</cp:coreProperties>
</file>