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75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BC74-EF56-FF4A-B10F-E49F55D4423A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6CC0-0AE8-574E-AB44-D0AC8F97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020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387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884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35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00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038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781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804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61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708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70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9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885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932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184A2AC2-3487-0B48-8CAB-499ECB40A478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/>
          <a:lstStyle/>
          <a:p>
            <a:r>
              <a:rPr lang="en-US" b="1" dirty="0" err="1" smtClean="0"/>
              <a:t>SipTrunk</a:t>
            </a:r>
            <a:r>
              <a:rPr lang="en-US" b="1" dirty="0" smtClean="0"/>
              <a:t> &amp; DOD &amp; DID &amp; Call Route</a:t>
            </a:r>
            <a:endParaRPr lang="en-US" b="1" dirty="0"/>
          </a:p>
        </p:txBody>
      </p:sp>
      <p:sp>
        <p:nvSpPr>
          <p:cNvPr id="6" name="Subtitle 6"/>
          <p:cNvSpPr txBox="1">
            <a:spLocks/>
          </p:cNvSpPr>
          <p:nvPr/>
        </p:nvSpPr>
        <p:spPr>
          <a:xfrm>
            <a:off x="1433215" y="4941168"/>
            <a:ext cx="6400354" cy="962174"/>
          </a:xfrm>
          <a:prstGeom prst="rect">
            <a:avLst/>
          </a:prstGeom>
        </p:spPr>
        <p:txBody>
          <a:bodyPr lIns="91435" tIns="45718" rIns="91435" bIns="45718"/>
          <a:lstStyle/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(Bircom Ergin BOYACI </a:t>
            </a:r>
            <a:r>
              <a:rPr lang="tr-TR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– Müşteri Deneyimi ve Ürün Geliştirme)</a:t>
            </a:r>
          </a:p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202</a:t>
            </a:r>
            <a:r>
              <a:rPr lang="en-US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</a:t>
            </a:r>
            <a:endParaRPr lang="tr-TR" sz="51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102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232" y="1085878"/>
            <a:ext cx="2880319" cy="1890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908721"/>
            <a:ext cx="8491885" cy="504056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1979712" y="6237312"/>
            <a:ext cx="5012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DID </a:t>
            </a:r>
            <a:r>
              <a:rPr lang="en-US" dirty="0" err="1" smtClean="0"/>
              <a:t>numarası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dahilide</a:t>
            </a:r>
            <a:r>
              <a:rPr lang="en-US" dirty="0" smtClean="0"/>
              <a:t> </a:t>
            </a:r>
            <a:r>
              <a:rPr lang="en-US" dirty="0" err="1" smtClean="0"/>
              <a:t>sonlacağı</a:t>
            </a:r>
            <a:r>
              <a:rPr lang="en-US" dirty="0" smtClean="0"/>
              <a:t> </a:t>
            </a:r>
            <a:r>
              <a:rPr lang="en-US" dirty="0" err="1" smtClean="0"/>
              <a:t>tanımı</a:t>
            </a:r>
            <a:r>
              <a:rPr lang="en-US" dirty="0" smtClean="0"/>
              <a:t> </a:t>
            </a:r>
            <a:r>
              <a:rPr lang="en-US" dirty="0" err="1" smtClean="0"/>
              <a:t>yapılır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8126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611560" y="1340768"/>
            <a:ext cx="844801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DID Numara </a:t>
            </a:r>
            <a:r>
              <a:rPr lang="en-US" dirty="0" err="1" smtClean="0"/>
              <a:t>bölümüne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en-US" dirty="0" err="1" smtClean="0"/>
              <a:t>aramadaki</a:t>
            </a:r>
            <a:r>
              <a:rPr lang="en-US" dirty="0" smtClean="0"/>
              <a:t> </a:t>
            </a:r>
            <a:r>
              <a:rPr lang="en-US" dirty="0" err="1" smtClean="0"/>
              <a:t>hedef</a:t>
            </a:r>
            <a:r>
              <a:rPr lang="en-US" dirty="0" smtClean="0"/>
              <a:t> Numara </a:t>
            </a:r>
            <a:r>
              <a:rPr lang="en-US" dirty="0" err="1" smtClean="0"/>
              <a:t>tanımlanır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Bu </a:t>
            </a:r>
            <a:r>
              <a:rPr lang="en-US" dirty="0" err="1" smtClean="0"/>
              <a:t>tanımda</a:t>
            </a:r>
            <a:r>
              <a:rPr lang="en-US" dirty="0" smtClean="0"/>
              <a:t> her </a:t>
            </a:r>
            <a:r>
              <a:rPr lang="en-US" dirty="0" err="1" smtClean="0"/>
              <a:t>geleni</a:t>
            </a:r>
            <a:r>
              <a:rPr lang="en-US" dirty="0" smtClean="0"/>
              <a:t> Kabul et </a:t>
            </a:r>
            <a:r>
              <a:rPr lang="en-US" dirty="0" err="1" smtClean="0"/>
              <a:t>kuralını</a:t>
            </a:r>
            <a:r>
              <a:rPr lang="en-US" dirty="0" smtClean="0"/>
              <a:t> </a:t>
            </a:r>
            <a:r>
              <a:rPr lang="en-US" dirty="0" err="1" smtClean="0"/>
              <a:t>çalıştırmak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DID </a:t>
            </a:r>
            <a:r>
              <a:rPr lang="en-US" dirty="0" err="1" smtClean="0"/>
              <a:t>patern</a:t>
            </a:r>
            <a:r>
              <a:rPr lang="en-US" dirty="0" smtClean="0"/>
              <a:t> </a:t>
            </a:r>
            <a:r>
              <a:rPr lang="en-US" dirty="0" err="1" smtClean="0"/>
              <a:t>kısmı</a:t>
            </a:r>
            <a:r>
              <a:rPr lang="en-US" dirty="0" smtClean="0"/>
              <a:t> </a:t>
            </a:r>
            <a:r>
              <a:rPr lang="en-US" dirty="0" err="1" smtClean="0"/>
              <a:t>boş</a:t>
            </a:r>
            <a:r>
              <a:rPr lang="en-US" dirty="0" smtClean="0"/>
              <a:t> </a:t>
            </a:r>
            <a:r>
              <a:rPr lang="en-US" dirty="0" err="1" smtClean="0"/>
              <a:t>bırakılabilir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Veya</a:t>
            </a:r>
            <a:r>
              <a:rPr lang="en-US" dirty="0"/>
              <a:t> </a:t>
            </a:r>
            <a:r>
              <a:rPr lang="en-US" dirty="0" smtClean="0"/>
              <a:t> ^\</a:t>
            </a:r>
            <a:r>
              <a:rPr lang="en-US" dirty="0"/>
              <a:t>d</a:t>
            </a:r>
            <a:r>
              <a:rPr lang="en-US" dirty="0" smtClean="0"/>
              <a:t>+$  </a:t>
            </a:r>
            <a:r>
              <a:rPr lang="en-US" dirty="0" err="1" smtClean="0"/>
              <a:t>yazılabilir</a:t>
            </a:r>
            <a:r>
              <a:rPr lang="en-US" dirty="0" smtClean="0"/>
              <a:t>,  ^ =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başlayan</a:t>
            </a:r>
            <a:r>
              <a:rPr lang="en-US" dirty="0" smtClean="0"/>
              <a:t> </a:t>
            </a:r>
            <a:r>
              <a:rPr lang="en-US" dirty="0" err="1" smtClean="0"/>
              <a:t>demektir</a:t>
            </a:r>
            <a:r>
              <a:rPr lang="en-US" dirty="0" smtClean="0"/>
              <a:t>, \d 0 </a:t>
            </a:r>
            <a:r>
              <a:rPr lang="en-US" dirty="0" err="1" smtClean="0"/>
              <a:t>ile</a:t>
            </a:r>
            <a:r>
              <a:rPr lang="en-US" dirty="0" smtClean="0"/>
              <a:t> 9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herhangi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rakkam</a:t>
            </a:r>
            <a:endParaRPr lang="en-US" dirty="0" smtClean="0"/>
          </a:p>
          <a:p>
            <a:r>
              <a:rPr lang="en-US" dirty="0" err="1" smtClean="0"/>
              <a:t>Anlamına</a:t>
            </a:r>
            <a:r>
              <a:rPr lang="en-US" dirty="0" smtClean="0"/>
              <a:t> </a:t>
            </a:r>
            <a:r>
              <a:rPr lang="en-US" dirty="0" err="1" smtClean="0"/>
              <a:t>gelir</a:t>
            </a:r>
            <a:r>
              <a:rPr lang="en-US" dirty="0" smtClean="0"/>
              <a:t>, + </a:t>
            </a:r>
            <a:r>
              <a:rPr lang="en-US" dirty="0" err="1" smtClean="0"/>
              <a:t>belirsiz</a:t>
            </a:r>
            <a:r>
              <a:rPr lang="en-US" dirty="0" smtClean="0"/>
              <a:t> </a:t>
            </a:r>
            <a:r>
              <a:rPr lang="en-US" dirty="0" err="1" smtClean="0"/>
              <a:t>sayıda</a:t>
            </a:r>
            <a:r>
              <a:rPr lang="en-US" dirty="0" smtClean="0"/>
              <a:t> </a:t>
            </a:r>
            <a:r>
              <a:rPr lang="en-US" dirty="0" err="1" smtClean="0"/>
              <a:t>dijit</a:t>
            </a:r>
            <a:r>
              <a:rPr lang="en-US" dirty="0" smtClean="0"/>
              <a:t> </a:t>
            </a:r>
            <a:r>
              <a:rPr lang="en-US" dirty="0" err="1" smtClean="0"/>
              <a:t>demek</a:t>
            </a:r>
            <a:r>
              <a:rPr lang="en-US" dirty="0" smtClean="0"/>
              <a:t>, $ </a:t>
            </a:r>
            <a:r>
              <a:rPr lang="en-US" dirty="0" err="1" smtClean="0"/>
              <a:t>işareti</a:t>
            </a:r>
            <a:r>
              <a:rPr lang="en-US" dirty="0" smtClean="0"/>
              <a:t> </a:t>
            </a:r>
            <a:r>
              <a:rPr lang="en-US" dirty="0" err="1" smtClean="0"/>
              <a:t>kuralın</a:t>
            </a:r>
            <a:r>
              <a:rPr lang="en-US" dirty="0" smtClean="0"/>
              <a:t> </a:t>
            </a:r>
            <a:r>
              <a:rPr lang="en-US" dirty="0" err="1" smtClean="0"/>
              <a:t>sonu</a:t>
            </a:r>
            <a:r>
              <a:rPr lang="en-US" dirty="0" smtClean="0"/>
              <a:t> </a:t>
            </a:r>
            <a:r>
              <a:rPr lang="en-US" dirty="0" err="1" smtClean="0"/>
              <a:t>demektir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örnekler</a:t>
            </a:r>
            <a:r>
              <a:rPr lang="en-US" dirty="0"/>
              <a:t> </a:t>
            </a:r>
            <a:r>
              <a:rPr lang="en-US" dirty="0" err="1" smtClean="0"/>
              <a:t>aşağıdaki</a:t>
            </a:r>
            <a:r>
              <a:rPr lang="en-US" dirty="0" smtClean="0"/>
              <a:t> </a:t>
            </a:r>
            <a:r>
              <a:rPr lang="en-US" dirty="0" err="1" smtClean="0"/>
              <a:t>gibidir</a:t>
            </a:r>
            <a:r>
              <a:rPr lang="en-US" dirty="0" smtClean="0"/>
              <a:t>, </a:t>
            </a:r>
          </a:p>
          <a:p>
            <a:endParaRPr lang="en-US" dirty="0" smtClean="0"/>
          </a:p>
          <a:p>
            <a:r>
              <a:rPr lang="en-US" dirty="0"/>
              <a:t>^\d</a:t>
            </a:r>
            <a:r>
              <a:rPr lang="en-US" dirty="0" smtClean="0"/>
              <a:t>+$  = </a:t>
            </a:r>
            <a:r>
              <a:rPr lang="en-US" dirty="0" err="1" smtClean="0"/>
              <a:t>herhangi</a:t>
            </a:r>
            <a:r>
              <a:rPr lang="en-US" dirty="0" smtClean="0"/>
              <a:t> </a:t>
            </a:r>
            <a:r>
              <a:rPr lang="en-US" dirty="0" err="1" smtClean="0"/>
              <a:t>sayıda</a:t>
            </a:r>
            <a:r>
              <a:rPr lang="en-US" dirty="0" smtClean="0"/>
              <a:t> </a:t>
            </a:r>
            <a:r>
              <a:rPr lang="en-US" dirty="0" err="1" smtClean="0"/>
              <a:t>dijit</a:t>
            </a:r>
            <a:endParaRPr lang="en-US" dirty="0"/>
          </a:p>
          <a:p>
            <a:r>
              <a:rPr lang="en-US" dirty="0"/>
              <a:t>^[2-4]\d</a:t>
            </a:r>
            <a:r>
              <a:rPr lang="en-US" dirty="0" smtClean="0"/>
              <a:t>+$   = 02,03 v e04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başlayan</a:t>
            </a:r>
            <a:r>
              <a:rPr lang="en-US" dirty="0" smtClean="0"/>
              <a:t> </a:t>
            </a:r>
            <a:r>
              <a:rPr lang="en-US" dirty="0" err="1" smtClean="0"/>
              <a:t>herhnagi</a:t>
            </a:r>
            <a:r>
              <a:rPr lang="en-US" dirty="0" smtClean="0"/>
              <a:t> </a:t>
            </a:r>
            <a:r>
              <a:rPr lang="en-US" dirty="0" err="1" smtClean="0"/>
              <a:t>uzunlukta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numara</a:t>
            </a:r>
            <a:endParaRPr lang="en-US" dirty="0"/>
          </a:p>
          <a:p>
            <a:r>
              <a:rPr lang="en-US" dirty="0"/>
              <a:t>^[2-4|8]\d</a:t>
            </a:r>
            <a:r>
              <a:rPr lang="en-US" dirty="0" smtClean="0"/>
              <a:t>+$ = 02,03,04 ve 08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başlayan</a:t>
            </a:r>
            <a:r>
              <a:rPr lang="en-US" dirty="0" smtClean="0"/>
              <a:t> </a:t>
            </a:r>
            <a:r>
              <a:rPr lang="en-US" dirty="0" err="1" smtClean="0"/>
              <a:t>herhnagi</a:t>
            </a:r>
            <a:r>
              <a:rPr lang="en-US" dirty="0" smtClean="0"/>
              <a:t> </a:t>
            </a:r>
            <a:r>
              <a:rPr lang="en-US" dirty="0" err="1" smtClean="0"/>
              <a:t>uzunlukta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numara</a:t>
            </a:r>
            <a:endParaRPr lang="en-US" dirty="0"/>
          </a:p>
          <a:p>
            <a:r>
              <a:rPr lang="en-US" dirty="0"/>
              <a:t>^[2-4]\d\d\d\d\d\d</a:t>
            </a:r>
            <a:r>
              <a:rPr lang="en-US" dirty="0" smtClean="0"/>
              <a:t>$  = 2,3,4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başlayan</a:t>
            </a:r>
            <a:r>
              <a:rPr lang="en-US" dirty="0" smtClean="0"/>
              <a:t> 7 </a:t>
            </a:r>
            <a:r>
              <a:rPr lang="en-US" dirty="0" err="1" smtClean="0"/>
              <a:t>haneli</a:t>
            </a:r>
            <a:r>
              <a:rPr lang="en-US" dirty="0" smtClean="0"/>
              <a:t> </a:t>
            </a:r>
            <a:r>
              <a:rPr lang="en-US" dirty="0" err="1" smtClean="0"/>
              <a:t>numara</a:t>
            </a:r>
            <a:endParaRPr lang="en-US" dirty="0"/>
          </a:p>
          <a:p>
            <a:r>
              <a:rPr lang="en-US" dirty="0"/>
              <a:t>^05\d</a:t>
            </a:r>
            <a:r>
              <a:rPr lang="en-US" dirty="0" smtClean="0"/>
              <a:t>+$   =  05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başlayan</a:t>
            </a:r>
            <a:r>
              <a:rPr lang="en-US" dirty="0" smtClean="0"/>
              <a:t> </a:t>
            </a:r>
            <a:r>
              <a:rPr lang="en-US" dirty="0" err="1" smtClean="0"/>
              <a:t>herhnagi</a:t>
            </a:r>
            <a:r>
              <a:rPr lang="en-US" dirty="0" smtClean="0"/>
              <a:t> </a:t>
            </a:r>
            <a:r>
              <a:rPr lang="en-US" dirty="0" err="1" smtClean="0"/>
              <a:t>uzunlukta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numara</a:t>
            </a:r>
            <a:endParaRPr lang="en-US" dirty="0"/>
          </a:p>
          <a:p>
            <a:r>
              <a:rPr lang="en-US" dirty="0" smtClean="0"/>
              <a:t>^</a:t>
            </a:r>
            <a:r>
              <a:rPr lang="en-US" dirty="0"/>
              <a:t>00\d</a:t>
            </a:r>
            <a:r>
              <a:rPr lang="en-US" dirty="0" smtClean="0"/>
              <a:t>+$   =  00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başlayan</a:t>
            </a:r>
            <a:r>
              <a:rPr lang="en-US" dirty="0" smtClean="0"/>
              <a:t> </a:t>
            </a:r>
            <a:r>
              <a:rPr lang="en-US" dirty="0" err="1" smtClean="0"/>
              <a:t>herhnagi</a:t>
            </a:r>
            <a:r>
              <a:rPr lang="en-US" dirty="0" smtClean="0"/>
              <a:t> </a:t>
            </a:r>
            <a:r>
              <a:rPr lang="en-US" dirty="0" err="1" smtClean="0"/>
              <a:t>uzunlukta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numara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888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1907704" y="129746"/>
            <a:ext cx="5379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Outbound Route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arama</a:t>
            </a:r>
            <a:r>
              <a:rPr lang="en-US" dirty="0" smtClean="0"/>
              <a:t> </a:t>
            </a:r>
            <a:r>
              <a:rPr lang="en-US" dirty="0" err="1" smtClean="0"/>
              <a:t>yön</a:t>
            </a:r>
            <a:r>
              <a:rPr lang="en-US" dirty="0" smtClean="0"/>
              <a:t> </a:t>
            </a:r>
            <a:r>
              <a:rPr lang="en-US" dirty="0" err="1" smtClean="0"/>
              <a:t>tanımı</a:t>
            </a:r>
            <a:r>
              <a:rPr lang="en-US" dirty="0" smtClean="0"/>
              <a:t> v </a:t>
            </a:r>
            <a:r>
              <a:rPr lang="en-US" dirty="0" err="1" smtClean="0"/>
              <a:t>eyetkilendirme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095" y="908720"/>
            <a:ext cx="1867242" cy="2664296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7784" y="1082577"/>
            <a:ext cx="4924425" cy="255270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1731130" y="4218776"/>
            <a:ext cx="559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Örnek</a:t>
            </a:r>
            <a:r>
              <a:rPr lang="en-US" dirty="0" smtClean="0"/>
              <a:t> </a:t>
            </a:r>
            <a:r>
              <a:rPr lang="en-US" dirty="0" err="1" smtClean="0"/>
              <a:t>şehir</a:t>
            </a:r>
            <a:r>
              <a:rPr lang="en-US" dirty="0" smtClean="0"/>
              <a:t> </a:t>
            </a:r>
            <a:r>
              <a:rPr lang="en-US" dirty="0" err="1" smtClean="0"/>
              <a:t>içi</a:t>
            </a:r>
            <a:r>
              <a:rPr lang="en-US" dirty="0" smtClean="0"/>
              <a:t>, </a:t>
            </a:r>
            <a:r>
              <a:rPr lang="en-US" dirty="0" err="1" smtClean="0"/>
              <a:t>şehir</a:t>
            </a:r>
            <a:r>
              <a:rPr lang="en-US" dirty="0" smtClean="0"/>
              <a:t> </a:t>
            </a:r>
            <a:r>
              <a:rPr lang="en-US" dirty="0" err="1" smtClean="0"/>
              <a:t>dışı</a:t>
            </a:r>
            <a:r>
              <a:rPr lang="en-US" dirty="0" smtClean="0"/>
              <a:t>, </a:t>
            </a:r>
            <a:r>
              <a:rPr lang="en-US" dirty="0" err="1" smtClean="0"/>
              <a:t>gsm</a:t>
            </a:r>
            <a:r>
              <a:rPr lang="en-US" dirty="0" smtClean="0"/>
              <a:t> ve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arama</a:t>
            </a:r>
            <a:r>
              <a:rPr lang="en-US" dirty="0" smtClean="0"/>
              <a:t> </a:t>
            </a:r>
            <a:r>
              <a:rPr lang="en-US" dirty="0" err="1" smtClean="0"/>
              <a:t>tanımı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099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376" y="836712"/>
            <a:ext cx="8048625" cy="3867150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1331640" y="4941168"/>
            <a:ext cx="684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Şehir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aramalarda</a:t>
            </a:r>
            <a:r>
              <a:rPr lang="en-US" dirty="0" smtClean="0"/>
              <a:t> 0212 </a:t>
            </a:r>
            <a:r>
              <a:rPr lang="en-US" dirty="0" err="1" smtClean="0"/>
              <a:t>alan</a:t>
            </a:r>
            <a:r>
              <a:rPr lang="en-US" dirty="0" smtClean="0"/>
              <a:t> </a:t>
            </a:r>
            <a:r>
              <a:rPr lang="en-US" dirty="0" err="1" smtClean="0"/>
              <a:t>kodu</a:t>
            </a:r>
            <a:r>
              <a:rPr lang="en-US" dirty="0" smtClean="0"/>
              <a:t> </a:t>
            </a:r>
            <a:r>
              <a:rPr lang="en-US" dirty="0" err="1" smtClean="0"/>
              <a:t>ekleme</a:t>
            </a:r>
            <a:r>
              <a:rPr lang="en-US" dirty="0" smtClean="0"/>
              <a:t> ve </a:t>
            </a:r>
            <a:r>
              <a:rPr lang="en-US" dirty="0" err="1" smtClean="0"/>
              <a:t>diğer</a:t>
            </a:r>
            <a:r>
              <a:rPr lang="en-US" dirty="0" smtClean="0"/>
              <a:t> prefix </a:t>
            </a:r>
            <a:r>
              <a:rPr lang="en-US" dirty="0" err="1" smtClean="0"/>
              <a:t>lerin</a:t>
            </a:r>
            <a:r>
              <a:rPr lang="en-US" dirty="0" smtClean="0"/>
              <a:t> </a:t>
            </a:r>
            <a:r>
              <a:rPr lang="en-US" dirty="0" err="1" smtClean="0"/>
              <a:t>tanımı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351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1196752"/>
            <a:ext cx="7738070" cy="3324225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827584" y="472514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683568" y="4520977"/>
            <a:ext cx="7366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 </a:t>
            </a:r>
            <a:r>
              <a:rPr lang="en-US" dirty="0" err="1" smtClean="0"/>
              <a:t>perif</a:t>
            </a:r>
            <a:r>
              <a:rPr lang="en-US" dirty="0" smtClean="0"/>
              <a:t> </a:t>
            </a:r>
            <a:r>
              <a:rPr lang="en-US" dirty="0" err="1" smtClean="0"/>
              <a:t>tanımlarını</a:t>
            </a:r>
            <a:r>
              <a:rPr lang="en-US" dirty="0" smtClean="0"/>
              <a:t> </a:t>
            </a:r>
            <a:r>
              <a:rPr lang="en-US" dirty="0" err="1" smtClean="0"/>
              <a:t>kullanarak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dahililer</a:t>
            </a:r>
            <a:r>
              <a:rPr lang="en-US" dirty="0" smtClean="0"/>
              <a:t> </a:t>
            </a:r>
            <a:r>
              <a:rPr lang="en-US" dirty="0" err="1" smtClean="0"/>
              <a:t>çıkış</a:t>
            </a:r>
            <a:r>
              <a:rPr lang="en-US" dirty="0" smtClean="0"/>
              <a:t> </a:t>
            </a:r>
            <a:r>
              <a:rPr lang="en-US" dirty="0" err="1" smtClean="0"/>
              <a:t>yapabilecekse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dahililer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Selected </a:t>
            </a:r>
            <a:r>
              <a:rPr lang="en-US" dirty="0" err="1" smtClean="0"/>
              <a:t>bölümü</a:t>
            </a:r>
            <a:r>
              <a:rPr lang="en-US" dirty="0" smtClean="0"/>
              <a:t> </a:t>
            </a:r>
            <a:r>
              <a:rPr lang="en-US" dirty="0" err="1" smtClean="0"/>
              <a:t>tarafına</a:t>
            </a:r>
            <a:r>
              <a:rPr lang="en-US" dirty="0" smtClean="0"/>
              <a:t> </a:t>
            </a:r>
            <a:r>
              <a:rPr lang="en-US" dirty="0" err="1" smtClean="0"/>
              <a:t>aktarılır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737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908720"/>
            <a:ext cx="7402413" cy="3362325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611560" y="4509120"/>
            <a:ext cx="7821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 prefix ve </a:t>
            </a:r>
            <a:r>
              <a:rPr lang="en-US" dirty="0" err="1" smtClean="0"/>
              <a:t>tanımlı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dahililer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trunk </a:t>
            </a:r>
            <a:r>
              <a:rPr lang="en-US" dirty="0" err="1" smtClean="0"/>
              <a:t>üzerinden</a:t>
            </a:r>
            <a:r>
              <a:rPr lang="en-US" dirty="0" smtClean="0"/>
              <a:t> </a:t>
            </a:r>
            <a:r>
              <a:rPr lang="en-US" dirty="0" err="1" smtClean="0"/>
              <a:t>çıkış</a:t>
            </a:r>
            <a:r>
              <a:rPr lang="en-US" dirty="0" smtClean="0"/>
              <a:t> </a:t>
            </a:r>
            <a:r>
              <a:rPr lang="en-US" dirty="0" err="1" smtClean="0"/>
              <a:t>yapılması</a:t>
            </a:r>
            <a:r>
              <a:rPr lang="en-US" dirty="0" smtClean="0"/>
              <a:t> </a:t>
            </a:r>
            <a:r>
              <a:rPr lang="en-US" dirty="0" err="1" smtClean="0"/>
              <a:t>isteniyorsa</a:t>
            </a:r>
            <a:endParaRPr lang="en-US" dirty="0"/>
          </a:p>
          <a:p>
            <a:r>
              <a:rPr lang="en-US" dirty="0" err="1" smtClean="0"/>
              <a:t>Selekted</a:t>
            </a:r>
            <a:r>
              <a:rPr lang="en-US" dirty="0" smtClean="0"/>
              <a:t> </a:t>
            </a:r>
            <a:r>
              <a:rPr lang="en-US" dirty="0" err="1" smtClean="0"/>
              <a:t>bölümüne</a:t>
            </a:r>
            <a:r>
              <a:rPr lang="en-US" dirty="0" smtClean="0"/>
              <a:t> </a:t>
            </a:r>
            <a:r>
              <a:rPr lang="en-US" dirty="0" err="1" smtClean="0"/>
              <a:t>aktarılır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698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2719068" y="2956302"/>
            <a:ext cx="320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PEER to PEER SIP TRUNK TANIMI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677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111" y="908720"/>
            <a:ext cx="2222957" cy="2520279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3628732"/>
            <a:ext cx="8928992" cy="1724025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3491880" y="1700808"/>
            <a:ext cx="3448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Peer to Peer Sip trunk </a:t>
            </a:r>
            <a:r>
              <a:rPr lang="en-US" dirty="0" err="1" smtClean="0"/>
              <a:t>Eklemek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788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836712"/>
            <a:ext cx="8460457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4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684" y="1340768"/>
            <a:ext cx="8698185" cy="1981200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2339752" y="4008399"/>
            <a:ext cx="3768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sip trunk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tanımlanmış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67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611560" y="2295456"/>
            <a:ext cx="83004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DOD </a:t>
            </a:r>
            <a:r>
              <a:rPr lang="en-US" dirty="0" err="1" smtClean="0"/>
              <a:t>Tanımı</a:t>
            </a:r>
            <a:r>
              <a:rPr lang="en-US" dirty="0" smtClean="0"/>
              <a:t>,</a:t>
            </a:r>
          </a:p>
          <a:p>
            <a:r>
              <a:rPr lang="en-US" dirty="0" smtClean="0"/>
              <a:t>Not: </a:t>
            </a:r>
            <a:r>
              <a:rPr lang="en-US" dirty="0" err="1" smtClean="0"/>
              <a:t>Dahili</a:t>
            </a:r>
            <a:r>
              <a:rPr lang="en-US" dirty="0" smtClean="0"/>
              <a:t> </a:t>
            </a:r>
            <a:r>
              <a:rPr lang="en-US" dirty="0" err="1" smtClean="0"/>
              <a:t>numaralar</a:t>
            </a:r>
            <a:r>
              <a:rPr lang="en-US" dirty="0" smtClean="0"/>
              <a:t> </a:t>
            </a:r>
            <a:r>
              <a:rPr lang="en-US" dirty="0" err="1" smtClean="0"/>
              <a:t>dışarıya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arama</a:t>
            </a:r>
            <a:r>
              <a:rPr lang="en-US" dirty="0" smtClean="0"/>
              <a:t> </a:t>
            </a:r>
            <a:r>
              <a:rPr lang="en-US" dirty="0" err="1" smtClean="0"/>
              <a:t>yaptıklarında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tarafta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numaranın</a:t>
            </a:r>
            <a:endParaRPr lang="en-US" dirty="0" smtClean="0"/>
          </a:p>
          <a:p>
            <a:r>
              <a:rPr lang="en-US" dirty="0" err="1" smtClean="0"/>
              <a:t>Görünmesi</a:t>
            </a:r>
            <a:r>
              <a:rPr lang="en-US" dirty="0" smtClean="0"/>
              <a:t> </a:t>
            </a:r>
            <a:r>
              <a:rPr lang="en-US" dirty="0" err="1" smtClean="0"/>
              <a:t>isteniyorsa</a:t>
            </a:r>
            <a:r>
              <a:rPr lang="en-US" dirty="0" smtClean="0"/>
              <a:t> o Numara </a:t>
            </a:r>
            <a:r>
              <a:rPr lang="en-US" dirty="0" err="1" smtClean="0"/>
              <a:t>tanımlanır</a:t>
            </a:r>
            <a:endParaRPr lang="en-US" dirty="0" smtClean="0"/>
          </a:p>
          <a:p>
            <a:r>
              <a:rPr lang="en-US" dirty="0" err="1" smtClean="0"/>
              <a:t>Örnek</a:t>
            </a:r>
            <a:r>
              <a:rPr lang="en-US" dirty="0" smtClean="0"/>
              <a:t>:  1010 </a:t>
            </a:r>
            <a:r>
              <a:rPr lang="en-US" dirty="0" err="1" smtClean="0"/>
              <a:t>dahili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dünyayı</a:t>
            </a:r>
            <a:r>
              <a:rPr lang="en-US" dirty="0" smtClean="0"/>
              <a:t> </a:t>
            </a:r>
            <a:r>
              <a:rPr lang="en-US" dirty="0" err="1" smtClean="0"/>
              <a:t>aradığında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tarafta</a:t>
            </a:r>
            <a:r>
              <a:rPr lang="en-US" dirty="0" smtClean="0"/>
              <a:t> </a:t>
            </a:r>
            <a:r>
              <a:rPr lang="en-US" dirty="0" err="1" smtClean="0"/>
              <a:t>arayan</a:t>
            </a:r>
            <a:r>
              <a:rPr lang="en-US" dirty="0" smtClean="0"/>
              <a:t> Numara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örneğin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08501234567 </a:t>
            </a:r>
            <a:r>
              <a:rPr lang="en-US" dirty="0" err="1" smtClean="0"/>
              <a:t>görünmesi</a:t>
            </a:r>
            <a:r>
              <a:rPr lang="en-US" dirty="0" smtClean="0"/>
              <a:t> </a:t>
            </a:r>
            <a:r>
              <a:rPr lang="en-US" dirty="0" err="1" smtClean="0"/>
              <a:t>isteniyorsa</a:t>
            </a:r>
            <a:r>
              <a:rPr lang="en-US" dirty="0" smtClean="0"/>
              <a:t> </a:t>
            </a:r>
            <a:r>
              <a:rPr lang="en-US" dirty="0" err="1" smtClean="0"/>
              <a:t>yapılması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tanım</a:t>
            </a:r>
            <a:r>
              <a:rPr lang="en-US" dirty="0" smtClean="0"/>
              <a:t> DOD </a:t>
            </a:r>
            <a:r>
              <a:rPr lang="en-US" dirty="0" err="1" smtClean="0"/>
              <a:t>tanımıdır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895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054090"/>
            <a:ext cx="2533650" cy="249555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3694973"/>
            <a:ext cx="8710960" cy="3133725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3517052" y="1708276"/>
            <a:ext cx="4718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dahili</a:t>
            </a:r>
            <a:r>
              <a:rPr lang="en-US" dirty="0" smtClean="0"/>
              <a:t> </a:t>
            </a:r>
            <a:r>
              <a:rPr lang="en-US" dirty="0" err="1" smtClean="0"/>
              <a:t>numara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did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did</a:t>
            </a:r>
          </a:p>
          <a:p>
            <a:r>
              <a:rPr lang="en-US" dirty="0" err="1"/>
              <a:t>n</a:t>
            </a:r>
            <a:r>
              <a:rPr lang="en-US" dirty="0" err="1" smtClean="0"/>
              <a:t>umaralar</a:t>
            </a:r>
            <a:r>
              <a:rPr lang="en-US" dirty="0" smtClean="0"/>
              <a:t> </a:t>
            </a:r>
            <a:r>
              <a:rPr lang="en-US" dirty="0" err="1" smtClean="0"/>
              <a:t>tanımlanabilir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976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2915816" y="3068960"/>
            <a:ext cx="3162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DID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en-US" dirty="0" err="1" smtClean="0"/>
              <a:t>arama</a:t>
            </a:r>
            <a:r>
              <a:rPr lang="en-US" dirty="0" smtClean="0"/>
              <a:t> </a:t>
            </a:r>
            <a:r>
              <a:rPr lang="en-US" dirty="0" err="1" smtClean="0"/>
              <a:t>yönlendirmesi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902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268760"/>
            <a:ext cx="2790825" cy="29718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9832" y="1096601"/>
            <a:ext cx="5715000" cy="1704975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827584" y="4797152"/>
            <a:ext cx="8006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 </a:t>
            </a:r>
            <a:r>
              <a:rPr lang="en-US" dirty="0" err="1" smtClean="0"/>
              <a:t>bölümden</a:t>
            </a:r>
            <a:r>
              <a:rPr lang="en-US" dirty="0" smtClean="0"/>
              <a:t> inbound route </a:t>
            </a:r>
            <a:r>
              <a:rPr lang="en-US" dirty="0" err="1" smtClean="0"/>
              <a:t>tanımlanır</a:t>
            </a:r>
            <a:r>
              <a:rPr lang="en-US" dirty="0" smtClean="0"/>
              <a:t>, </a:t>
            </a:r>
            <a:r>
              <a:rPr lang="en-US" dirty="0" err="1" smtClean="0"/>
              <a:t>yani</a:t>
            </a:r>
            <a:r>
              <a:rPr lang="en-US" dirty="0" smtClean="0"/>
              <a:t> </a:t>
            </a:r>
            <a:r>
              <a:rPr lang="en-US" dirty="0" err="1" smtClean="0"/>
              <a:t>dışarıdan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DID </a:t>
            </a:r>
            <a:r>
              <a:rPr lang="en-US" dirty="0" err="1" smtClean="0"/>
              <a:t>hedef</a:t>
            </a:r>
            <a:r>
              <a:rPr lang="en-US" dirty="0" smtClean="0"/>
              <a:t> </a:t>
            </a:r>
            <a:r>
              <a:rPr lang="en-US" dirty="0" err="1" smtClean="0"/>
              <a:t>numaraların</a:t>
            </a:r>
            <a:endParaRPr lang="en-US" dirty="0" smtClean="0"/>
          </a:p>
          <a:p>
            <a:r>
              <a:rPr lang="en-US" dirty="0" err="1" smtClean="0"/>
              <a:t>Nerede</a:t>
            </a:r>
            <a:r>
              <a:rPr lang="en-US" dirty="0" smtClean="0"/>
              <a:t> </a:t>
            </a:r>
            <a:r>
              <a:rPr lang="en-US" dirty="0" err="1" smtClean="0"/>
              <a:t>sonlandırılacağı</a:t>
            </a:r>
            <a:r>
              <a:rPr lang="en-US" dirty="0" smtClean="0"/>
              <a:t> </a:t>
            </a:r>
            <a:r>
              <a:rPr lang="en-US" dirty="0" err="1" smtClean="0"/>
              <a:t>ayarlanır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429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com Haz?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Bircom Haz?r Template.potx</Template>
  <TotalTime>4920</TotalTime>
  <Words>330</Words>
  <Application>Microsoft Office PowerPoint</Application>
  <PresentationFormat>Ekran Gösterisi (4:3)</PresentationFormat>
  <Paragraphs>52</Paragraphs>
  <Slides>15</Slides>
  <Notes>14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맑은 고딕</vt:lpstr>
      <vt:lpstr>Arial</vt:lpstr>
      <vt:lpstr>Calibri</vt:lpstr>
      <vt:lpstr>Bircom Haz?r Template</vt:lpstr>
      <vt:lpstr>SipTrunk &amp; DOD &amp; DID &amp; Call Route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Bircom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Serkan ER</dc:creator>
  <cp:lastModifiedBy>Ergin Boyaci</cp:lastModifiedBy>
  <cp:revision>294</cp:revision>
  <dcterms:created xsi:type="dcterms:W3CDTF">2011-08-11T06:57:34Z</dcterms:created>
  <dcterms:modified xsi:type="dcterms:W3CDTF">2022-03-15T12:00:57Z</dcterms:modified>
</cp:coreProperties>
</file>