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8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1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2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2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/>
              <a:t>UNIWAY2200_GSM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(Bircom Ergin BOYACI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2021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32" y="1085878"/>
            <a:ext cx="2880319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24" y="1050854"/>
            <a:ext cx="1627212" cy="25199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622" y="1082576"/>
            <a:ext cx="6449841" cy="31385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11560" y="4725144"/>
            <a:ext cx="750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 olarak 1 </a:t>
            </a:r>
            <a:r>
              <a:rPr lang="tr-TR" dirty="0" err="1" smtClean="0"/>
              <a:t>nci</a:t>
            </a:r>
            <a:r>
              <a:rPr lang="tr-TR" dirty="0" smtClean="0"/>
              <a:t> sim kart, 1 </a:t>
            </a:r>
            <a:r>
              <a:rPr lang="tr-TR" dirty="0" err="1" smtClean="0"/>
              <a:t>nci</a:t>
            </a:r>
            <a:r>
              <a:rPr lang="tr-TR" dirty="0" smtClean="0"/>
              <a:t> </a:t>
            </a:r>
            <a:r>
              <a:rPr lang="tr-TR" dirty="0" err="1" smtClean="0"/>
              <a:t>gsm</a:t>
            </a:r>
            <a:r>
              <a:rPr lang="tr-TR" dirty="0" smtClean="0"/>
              <a:t> modül GSM1 port grubu olarak ayarlanır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95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86769"/>
            <a:ext cx="1738808" cy="26024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1050853"/>
            <a:ext cx="5825058" cy="416733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84718" y="5373216"/>
            <a:ext cx="751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Sim kartına gelecek olan </a:t>
            </a:r>
            <a:r>
              <a:rPr lang="tr-TR" dirty="0" err="1" smtClean="0"/>
              <a:t>incoming</a:t>
            </a:r>
            <a:r>
              <a:rPr lang="tr-TR" dirty="0" smtClean="0"/>
              <a:t> araması SIP e </a:t>
            </a:r>
            <a:r>
              <a:rPr lang="tr-TR" dirty="0" err="1" smtClean="0"/>
              <a:t>gönderilirke</a:t>
            </a:r>
            <a:r>
              <a:rPr lang="tr-TR" dirty="0" smtClean="0"/>
              <a:t> hangi </a:t>
            </a:r>
            <a:r>
              <a:rPr lang="tr-TR" dirty="0" err="1" smtClean="0"/>
              <a:t>destination</a:t>
            </a:r>
            <a:endParaRPr lang="tr-TR" dirty="0" smtClean="0"/>
          </a:p>
          <a:p>
            <a:r>
              <a:rPr lang="tr-TR" dirty="0" err="1" smtClean="0"/>
              <a:t>Number</a:t>
            </a:r>
            <a:r>
              <a:rPr lang="tr-TR" dirty="0" smtClean="0"/>
              <a:t> ile gidecekse bu numara buraya tanımlanır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02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939123"/>
            <a:ext cx="2088232" cy="40036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908720"/>
            <a:ext cx="2880320" cy="406445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20924" y="5301208"/>
            <a:ext cx="700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</a:t>
            </a:r>
            <a:r>
              <a:rPr lang="tr-TR" dirty="0" err="1" smtClean="0"/>
              <a:t>to</a:t>
            </a:r>
            <a:r>
              <a:rPr lang="tr-TR" dirty="0" smtClean="0"/>
              <a:t> Tel ayarı, yani IP den gelen aramayı 0 </a:t>
            </a:r>
            <a:r>
              <a:rPr lang="tr-TR" dirty="0" err="1" smtClean="0"/>
              <a:t>ncı</a:t>
            </a:r>
            <a:r>
              <a:rPr lang="tr-TR" dirty="0" smtClean="0"/>
              <a:t> port grubuna gönderiyoruz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2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912912"/>
            <a:ext cx="2527314" cy="44440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908720"/>
            <a:ext cx="3312369" cy="432151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75656" y="5589240"/>
            <a:ext cx="735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 </a:t>
            </a:r>
            <a:r>
              <a:rPr lang="tr-TR" dirty="0" err="1" smtClean="0"/>
              <a:t>to</a:t>
            </a:r>
            <a:r>
              <a:rPr lang="tr-TR" dirty="0" smtClean="0"/>
              <a:t> IP yani 0 </a:t>
            </a:r>
            <a:r>
              <a:rPr lang="tr-TR" dirty="0" err="1" smtClean="0"/>
              <a:t>ncı</a:t>
            </a:r>
            <a:r>
              <a:rPr lang="tr-TR" dirty="0" smtClean="0"/>
              <a:t> </a:t>
            </a:r>
            <a:r>
              <a:rPr lang="tr-TR" dirty="0" err="1" smtClean="0"/>
              <a:t>gsm</a:t>
            </a:r>
            <a:r>
              <a:rPr lang="tr-TR" dirty="0" smtClean="0"/>
              <a:t> grubundan gelen arama hangi IP ye gideceği ayarlanır</a:t>
            </a:r>
          </a:p>
          <a:p>
            <a:r>
              <a:rPr lang="tr-TR" dirty="0" smtClean="0"/>
              <a:t>Örnek </a:t>
            </a:r>
            <a:r>
              <a:rPr lang="tr-TR" dirty="0" err="1" smtClean="0"/>
              <a:t>destination</a:t>
            </a:r>
            <a:r>
              <a:rPr lang="tr-TR" dirty="0" smtClean="0"/>
              <a:t> ip 192.168.11.100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23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8" y="3402824"/>
            <a:ext cx="8705357" cy="2042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34" y="1082577"/>
            <a:ext cx="8686032" cy="19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71600" y="2060848"/>
            <a:ext cx="75536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</a:t>
            </a:r>
            <a:r>
              <a:rPr lang="tr-TR" dirty="0" err="1" smtClean="0"/>
              <a:t>Reset</a:t>
            </a:r>
            <a:r>
              <a:rPr lang="tr-TR" dirty="0" smtClean="0"/>
              <a:t> butonuna 10 </a:t>
            </a:r>
            <a:r>
              <a:rPr lang="tr-TR" dirty="0" err="1" smtClean="0"/>
              <a:t>sn</a:t>
            </a:r>
            <a:r>
              <a:rPr lang="tr-TR" dirty="0" smtClean="0"/>
              <a:t> boyunca basılı tutulur ve cihaz </a:t>
            </a:r>
            <a:r>
              <a:rPr lang="tr-TR" dirty="0" err="1" smtClean="0"/>
              <a:t>resetlenmiş</a:t>
            </a:r>
            <a:r>
              <a:rPr lang="tr-TR" dirty="0" smtClean="0"/>
              <a:t> olur,  </a:t>
            </a:r>
          </a:p>
          <a:p>
            <a:endParaRPr lang="tr-TR" dirty="0"/>
          </a:p>
          <a:p>
            <a:r>
              <a:rPr lang="tr-TR" dirty="0" smtClean="0"/>
              <a:t>Bu işlem den sonra cihazın Ethernet portlarının IP </a:t>
            </a:r>
            <a:r>
              <a:rPr lang="tr-TR" dirty="0" err="1" smtClean="0"/>
              <a:t>leri</a:t>
            </a:r>
            <a:r>
              <a:rPr lang="tr-TR" dirty="0" smtClean="0"/>
              <a:t> aşağıdaki gibi olur</a:t>
            </a:r>
          </a:p>
          <a:p>
            <a:r>
              <a:rPr lang="tr-TR" dirty="0" smtClean="0"/>
              <a:t>Lan1</a:t>
            </a:r>
            <a:r>
              <a:rPr lang="tr-TR" dirty="0"/>
              <a:t>: </a:t>
            </a:r>
            <a:r>
              <a:rPr lang="tr-TR" u="sng" dirty="0"/>
              <a:t>http://</a:t>
            </a:r>
            <a:r>
              <a:rPr lang="tr-TR" u="sng" dirty="0" smtClean="0"/>
              <a:t>192.168.1.101</a:t>
            </a:r>
            <a:endParaRPr lang="tr-TR" dirty="0"/>
          </a:p>
          <a:p>
            <a:r>
              <a:rPr lang="tr-TR" dirty="0"/>
              <a:t>Lan2: </a:t>
            </a:r>
            <a:r>
              <a:rPr lang="tr-TR" u="sng" dirty="0"/>
              <a:t>http://</a:t>
            </a:r>
            <a:r>
              <a:rPr lang="tr-TR" u="sng" dirty="0" smtClean="0"/>
              <a:t>192.168.0.101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Web ara yüz </a:t>
            </a:r>
          </a:p>
          <a:p>
            <a:r>
              <a:rPr lang="tr-TR" dirty="0" smtClean="0"/>
              <a:t>Kullanıcı: 	</a:t>
            </a:r>
            <a:r>
              <a:rPr lang="tr-TR" dirty="0" err="1" smtClean="0"/>
              <a:t>admin</a:t>
            </a:r>
            <a:endParaRPr lang="tr-TR" dirty="0" smtClean="0"/>
          </a:p>
          <a:p>
            <a:r>
              <a:rPr lang="tr-TR" dirty="0" smtClean="0"/>
              <a:t>Şifre: 	</a:t>
            </a:r>
            <a:r>
              <a:rPr lang="tr-TR" dirty="0" err="1" smtClean="0"/>
              <a:t>admin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5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9" y="1082577"/>
            <a:ext cx="1874893" cy="23464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89" y="3645024"/>
            <a:ext cx="8810979" cy="18002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411760" y="1693123"/>
            <a:ext cx="64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Sistemin ara yüzüne bağlanılır ve </a:t>
            </a:r>
            <a:r>
              <a:rPr lang="tr-TR" dirty="0" err="1" smtClean="0"/>
              <a:t>slotlara</a:t>
            </a:r>
            <a:r>
              <a:rPr lang="tr-TR" dirty="0" smtClean="0"/>
              <a:t> takılı olan kartlar görülür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0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68"/>
            <a:ext cx="2382761" cy="19442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45024"/>
            <a:ext cx="8950455" cy="16859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275856" y="1484784"/>
            <a:ext cx="353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Örnekte 1 </a:t>
            </a:r>
            <a:r>
              <a:rPr lang="tr-TR" dirty="0" err="1" smtClean="0"/>
              <a:t>nci</a:t>
            </a:r>
            <a:r>
              <a:rPr lang="tr-TR" dirty="0" smtClean="0"/>
              <a:t> </a:t>
            </a:r>
            <a:r>
              <a:rPr lang="tr-TR" dirty="0" err="1" smtClean="0"/>
              <a:t>slota</a:t>
            </a:r>
            <a:r>
              <a:rPr lang="tr-TR" dirty="0" smtClean="0"/>
              <a:t> 16 FXS kart takılı</a:t>
            </a:r>
          </a:p>
          <a:p>
            <a:r>
              <a:rPr lang="tr-TR" dirty="0" smtClean="0"/>
              <a:t>2 de </a:t>
            </a:r>
            <a:r>
              <a:rPr lang="tr-TR" dirty="0" err="1" smtClean="0"/>
              <a:t>pri</a:t>
            </a:r>
            <a:r>
              <a:rPr lang="tr-TR" dirty="0" smtClean="0"/>
              <a:t> kart var</a:t>
            </a:r>
          </a:p>
          <a:p>
            <a:r>
              <a:rPr lang="tr-TR" dirty="0" smtClean="0"/>
              <a:t>3 de GSM 2G kart var</a:t>
            </a:r>
          </a:p>
          <a:p>
            <a:r>
              <a:rPr lang="tr-TR" dirty="0" smtClean="0"/>
              <a:t>4 de GSM LTE 4G kart takılı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97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36" y="1181099"/>
            <a:ext cx="1755800" cy="242320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6" y="3698103"/>
            <a:ext cx="8657952" cy="18911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27784" y="1340768"/>
            <a:ext cx="551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 </a:t>
            </a:r>
            <a:r>
              <a:rPr lang="tr-TR" dirty="0" err="1" smtClean="0"/>
              <a:t>nolu</a:t>
            </a:r>
            <a:r>
              <a:rPr lang="tr-TR" dirty="0" smtClean="0"/>
              <a:t> </a:t>
            </a:r>
            <a:r>
              <a:rPr lang="tr-TR" dirty="0" err="1" smtClean="0"/>
              <a:t>slota</a:t>
            </a:r>
            <a:r>
              <a:rPr lang="tr-TR" dirty="0" smtClean="0"/>
              <a:t> takılı olan 4G </a:t>
            </a:r>
            <a:r>
              <a:rPr lang="tr-TR" dirty="0" err="1" smtClean="0"/>
              <a:t>gsm</a:t>
            </a:r>
            <a:r>
              <a:rPr lang="tr-TR" dirty="0" smtClean="0"/>
              <a:t> kart için </a:t>
            </a:r>
            <a:r>
              <a:rPr lang="tr-TR" dirty="0" err="1" smtClean="0"/>
              <a:t>Group</a:t>
            </a:r>
            <a:r>
              <a:rPr lang="tr-TR" dirty="0" smtClean="0"/>
              <a:t> oluşturulur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92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895409"/>
            <a:ext cx="1776843" cy="27493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88" y="873736"/>
            <a:ext cx="2695575" cy="31527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70774" y="4581128"/>
            <a:ext cx="3669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IP den gelen bir </a:t>
            </a:r>
            <a:r>
              <a:rPr lang="tr-TR" dirty="0" err="1" smtClean="0"/>
              <a:t>Sip</a:t>
            </a:r>
            <a:r>
              <a:rPr lang="tr-TR" dirty="0" smtClean="0"/>
              <a:t> </a:t>
            </a:r>
            <a:r>
              <a:rPr lang="tr-TR" dirty="0" err="1" smtClean="0"/>
              <a:t>invite</a:t>
            </a:r>
            <a:r>
              <a:rPr lang="tr-TR" dirty="0" smtClean="0"/>
              <a:t> paketinin</a:t>
            </a:r>
          </a:p>
          <a:p>
            <a:r>
              <a:rPr lang="tr-TR" dirty="0" smtClean="0"/>
              <a:t>Hangi </a:t>
            </a:r>
            <a:r>
              <a:rPr lang="tr-TR" dirty="0" err="1" smtClean="0"/>
              <a:t>destination</a:t>
            </a:r>
            <a:r>
              <a:rPr lang="tr-TR" dirty="0" smtClean="0"/>
              <a:t> grubuna gideceği</a:t>
            </a:r>
          </a:p>
          <a:p>
            <a:r>
              <a:rPr lang="tr-TR" dirty="0" smtClean="0"/>
              <a:t>Ayarlanır, örnekte GSM kart</a:t>
            </a:r>
          </a:p>
          <a:p>
            <a:r>
              <a:rPr lang="tr-TR" dirty="0" smtClean="0"/>
              <a:t>0 </a:t>
            </a:r>
            <a:r>
              <a:rPr lang="tr-TR" dirty="0" err="1" smtClean="0"/>
              <a:t>ncı</a:t>
            </a:r>
            <a:r>
              <a:rPr lang="tr-TR" dirty="0" smtClean="0"/>
              <a:t> grup olduğu </a:t>
            </a:r>
            <a:r>
              <a:rPr lang="tr-TR" dirty="0" err="1" smtClean="0"/>
              <a:t>iiçin</a:t>
            </a:r>
            <a:r>
              <a:rPr lang="tr-TR" dirty="0" smtClean="0"/>
              <a:t> cal </a:t>
            </a:r>
            <a:r>
              <a:rPr lang="tr-TR" dirty="0" err="1" smtClean="0"/>
              <a:t>destination</a:t>
            </a:r>
            <a:endParaRPr lang="tr-TR" dirty="0" smtClean="0"/>
          </a:p>
          <a:p>
            <a:r>
              <a:rPr lang="tr-TR" dirty="0" smtClean="0"/>
              <a:t>0 seçilmiştir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1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2577"/>
            <a:ext cx="1584176" cy="22765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2" y="3621363"/>
            <a:ext cx="9078788" cy="194682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419872" y="1673797"/>
            <a:ext cx="25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GSM kart ayarlarına girilir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2576"/>
            <a:ext cx="2026604" cy="22744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980728"/>
            <a:ext cx="6419850" cy="318135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19672" y="4904293"/>
            <a:ext cx="672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Sip</a:t>
            </a:r>
            <a:r>
              <a:rPr lang="tr-TR" dirty="0" smtClean="0"/>
              <a:t> ayarlarında SIP </a:t>
            </a:r>
            <a:r>
              <a:rPr lang="tr-TR" dirty="0" err="1" smtClean="0"/>
              <a:t>trunk</a:t>
            </a:r>
            <a:r>
              <a:rPr lang="tr-TR" dirty="0" smtClean="0"/>
              <a:t> yapılacak olan IP ve port numarası girilir, </a:t>
            </a:r>
          </a:p>
          <a:p>
            <a:r>
              <a:rPr lang="tr-TR" dirty="0" err="1" smtClean="0"/>
              <a:t>Sip</a:t>
            </a:r>
            <a:r>
              <a:rPr lang="tr-TR" dirty="0" smtClean="0"/>
              <a:t> </a:t>
            </a:r>
            <a:r>
              <a:rPr lang="tr-TR" dirty="0" err="1" smtClean="0"/>
              <a:t>trunk</a:t>
            </a:r>
            <a:r>
              <a:rPr lang="tr-TR" dirty="0" smtClean="0"/>
              <a:t> Peer </a:t>
            </a:r>
            <a:r>
              <a:rPr lang="tr-TR" dirty="0" err="1" smtClean="0"/>
              <a:t>to</a:t>
            </a:r>
            <a:r>
              <a:rPr lang="tr-TR" dirty="0" smtClean="0"/>
              <a:t> Peer çalışacağı için </a:t>
            </a:r>
            <a:r>
              <a:rPr lang="tr-TR" dirty="0" err="1" smtClean="0"/>
              <a:t>Register</a:t>
            </a:r>
            <a:r>
              <a:rPr lang="tr-TR" dirty="0" smtClean="0"/>
              <a:t> </a:t>
            </a:r>
            <a:r>
              <a:rPr lang="tr-TR" dirty="0" err="1" smtClean="0"/>
              <a:t>gateway</a:t>
            </a:r>
            <a:r>
              <a:rPr lang="tr-TR" dirty="0" smtClean="0"/>
              <a:t> No olarak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5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4730</TotalTime>
  <Words>240</Words>
  <Application>Microsoft Office PowerPoint</Application>
  <PresentationFormat>Ekran Gösterisi (4:3)</PresentationFormat>
  <Paragraphs>45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Calibri</vt:lpstr>
      <vt:lpstr>Bircom Haz?r Template</vt:lpstr>
      <vt:lpstr>UNIWAY2200_GSM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 [Bircom]</cp:lastModifiedBy>
  <cp:revision>270</cp:revision>
  <dcterms:created xsi:type="dcterms:W3CDTF">2011-08-11T06:57:34Z</dcterms:created>
  <dcterms:modified xsi:type="dcterms:W3CDTF">2021-07-01T11:44:25Z</dcterms:modified>
</cp:coreProperties>
</file>