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5641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Bircom Haz?r Template</vt:lpstr>
      <vt:lpstr>PowerPoint Presentation</vt:lpstr>
    </vt:vector>
  </TitlesOfParts>
  <Company>Bircom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</cp:lastModifiedBy>
  <cp:revision>326</cp:revision>
  <dcterms:created xsi:type="dcterms:W3CDTF">2011-08-11T06:57:34Z</dcterms:created>
  <dcterms:modified xsi:type="dcterms:W3CDTF">2015-12-21T08:03:18Z</dcterms:modified>
</cp:coreProperties>
</file>