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7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2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22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1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9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04" y="908720"/>
            <a:ext cx="8481367" cy="3312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576" y="4581128"/>
            <a:ext cx="7451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{ &lt;=0212&gt;[2-9]xxxxxx | x+ } veya { &lt;=0212&gt;[</a:t>
            </a:r>
            <a:r>
              <a:rPr lang="tr-TR" dirty="0" smtClean="0"/>
              <a:t>2-9]xxxxxx</a:t>
            </a:r>
            <a:r>
              <a:rPr lang="tr-TR" dirty="0"/>
              <a:t> | </a:t>
            </a:r>
            <a:r>
              <a:rPr lang="tr-TR" dirty="0" smtClean="0"/>
              <a:t>0[2-9]xxxxxxxxx </a:t>
            </a:r>
            <a:r>
              <a:rPr lang="tr-TR" dirty="0"/>
              <a:t>| x+ </a:t>
            </a:r>
            <a:r>
              <a:rPr lang="tr-TR" dirty="0" smtClean="0"/>
              <a:t>}</a:t>
            </a:r>
          </a:p>
          <a:p>
            <a:r>
              <a:rPr lang="tr-TR" dirty="0" smtClean="0"/>
              <a:t>Başka seçeneklerde olabilir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57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04" y="908720"/>
            <a:ext cx="8481367" cy="3312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576" y="4581128"/>
            <a:ext cx="7451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{ &lt;=0212&gt;[2-9]xxxxxx | x+ } veya { &lt;=0212&gt;[</a:t>
            </a:r>
            <a:r>
              <a:rPr lang="tr-TR" dirty="0" smtClean="0"/>
              <a:t>2-9]xxxxxx</a:t>
            </a:r>
            <a:r>
              <a:rPr lang="tr-TR" dirty="0"/>
              <a:t> | </a:t>
            </a:r>
            <a:r>
              <a:rPr lang="tr-TR" dirty="0" smtClean="0"/>
              <a:t>0[2-9]xxxxxxxxx </a:t>
            </a:r>
            <a:r>
              <a:rPr lang="tr-TR" dirty="0"/>
              <a:t>| x+ </a:t>
            </a:r>
            <a:r>
              <a:rPr lang="tr-TR" dirty="0" smtClean="0"/>
              <a:t>}</a:t>
            </a:r>
          </a:p>
          <a:p>
            <a:r>
              <a:rPr lang="tr-TR" dirty="0" smtClean="0"/>
              <a:t>Başka seçeneklerde olabilir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70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04" y="908720"/>
            <a:ext cx="8481367" cy="3312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576" y="4581128"/>
            <a:ext cx="7451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{ &lt;=0212&gt;[2-9]xxxxxx | x+ } veya { &lt;=0212&gt;[</a:t>
            </a:r>
            <a:r>
              <a:rPr lang="tr-TR" dirty="0" smtClean="0"/>
              <a:t>2-9]xxxxxx</a:t>
            </a:r>
            <a:r>
              <a:rPr lang="tr-TR" dirty="0"/>
              <a:t> | </a:t>
            </a:r>
            <a:r>
              <a:rPr lang="tr-TR" dirty="0" smtClean="0"/>
              <a:t>0[2-9]xxxxxxxxx </a:t>
            </a:r>
            <a:r>
              <a:rPr lang="tr-TR" dirty="0"/>
              <a:t>| x+ </a:t>
            </a:r>
            <a:r>
              <a:rPr lang="tr-TR" dirty="0" smtClean="0"/>
              <a:t>}</a:t>
            </a:r>
          </a:p>
          <a:p>
            <a:r>
              <a:rPr lang="tr-TR" dirty="0" smtClean="0"/>
              <a:t>Başka seçeneklerde olabilir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14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4813</TotalTime>
  <Words>76</Words>
  <Application>Microsoft Office PowerPoint</Application>
  <PresentationFormat>Ekran Gösterisi (4:3)</PresentationFormat>
  <Paragraphs>10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Calibri</vt:lpstr>
      <vt:lpstr>Bircom Haz?r Template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 [Bircom]</cp:lastModifiedBy>
  <cp:revision>315</cp:revision>
  <dcterms:created xsi:type="dcterms:W3CDTF">2011-08-11T06:57:34Z</dcterms:created>
  <dcterms:modified xsi:type="dcterms:W3CDTF">2020-08-24T10:22:07Z</dcterms:modified>
</cp:coreProperties>
</file>