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5" r:id="rId2"/>
    <p:sldId id="266" r:id="rId3"/>
    <p:sldId id="267" r:id="rId4"/>
    <p:sldId id="26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2BC74-EF56-FF4A-B10F-E49F55D4423A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96CC0-0AE8-574E-AB44-D0AC8F9707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2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776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328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622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413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r>
              <a:rPr lang="tr-TR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647" y="274588"/>
            <a:ext cx="822870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647" y="1600647"/>
            <a:ext cx="8228707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647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184A2AC2-3487-0B48-8CAB-499ECB40A478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75" y="6356821"/>
            <a:ext cx="2895451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75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4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2pPr>
      <a:lvl3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3pPr>
      <a:lvl4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4pPr>
      <a:lvl5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5pPr>
      <a:lvl6pPr marL="321457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6pPr>
      <a:lvl7pPr marL="642915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7pPr>
      <a:lvl8pPr marL="964372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8pPr>
      <a:lvl9pPr marL="1285829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9pPr>
    </p:titleStyle>
    <p:bodyStyle>
      <a:lvl1pPr marL="342665" indent="-342665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254" indent="-284624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184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59947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10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6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193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6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104" y="908720"/>
            <a:ext cx="8481367" cy="33123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2576" y="4581128"/>
            <a:ext cx="7451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{ &lt;=0212&gt;[2-9]xxxxxx | x+ } veya { &lt;=0212&gt;[</a:t>
            </a:r>
            <a:r>
              <a:rPr lang="tr-TR" dirty="0" smtClean="0"/>
              <a:t>2-9]xxxxxx</a:t>
            </a:r>
            <a:r>
              <a:rPr lang="tr-TR" dirty="0"/>
              <a:t> | </a:t>
            </a:r>
            <a:r>
              <a:rPr lang="tr-TR" dirty="0" smtClean="0"/>
              <a:t>0[2-9]xxxxxxxxx </a:t>
            </a:r>
            <a:r>
              <a:rPr lang="tr-TR" dirty="0"/>
              <a:t>| x+ </a:t>
            </a:r>
            <a:r>
              <a:rPr lang="tr-TR" dirty="0" smtClean="0"/>
              <a:t>}</a:t>
            </a:r>
          </a:p>
          <a:p>
            <a:r>
              <a:rPr lang="tr-TR" dirty="0" smtClean="0"/>
              <a:t>Başka seçeneklerde olabilir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657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6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104" y="908720"/>
            <a:ext cx="8481367" cy="33123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2576" y="4581128"/>
            <a:ext cx="7451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{ &lt;=0212&gt;[2-9]xxxxxx | x+ } veya { &lt;=0212&gt;[</a:t>
            </a:r>
            <a:r>
              <a:rPr lang="tr-TR" dirty="0" smtClean="0"/>
              <a:t>2-9]xxxxxx</a:t>
            </a:r>
            <a:r>
              <a:rPr lang="tr-TR" dirty="0"/>
              <a:t> | </a:t>
            </a:r>
            <a:r>
              <a:rPr lang="tr-TR" dirty="0" smtClean="0"/>
              <a:t>0[2-9]xxxxxxxxx </a:t>
            </a:r>
            <a:r>
              <a:rPr lang="tr-TR" dirty="0"/>
              <a:t>| x+ </a:t>
            </a:r>
            <a:r>
              <a:rPr lang="tr-TR" dirty="0" smtClean="0"/>
              <a:t>}</a:t>
            </a:r>
          </a:p>
          <a:p>
            <a:r>
              <a:rPr lang="tr-TR" dirty="0" smtClean="0"/>
              <a:t>Başka seçeneklerde olabilir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702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6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104" y="908720"/>
            <a:ext cx="8481367" cy="33123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2576" y="4581128"/>
            <a:ext cx="7451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{ &lt;=0212&gt;[2-9]xxxxxx | x+ } veya { &lt;=0212&gt;[</a:t>
            </a:r>
            <a:r>
              <a:rPr lang="tr-TR" dirty="0" smtClean="0"/>
              <a:t>2-9]xxxxxx</a:t>
            </a:r>
            <a:r>
              <a:rPr lang="tr-TR" dirty="0"/>
              <a:t> | </a:t>
            </a:r>
            <a:r>
              <a:rPr lang="tr-TR" dirty="0" smtClean="0"/>
              <a:t>0[2-9]xxxxxxxxx </a:t>
            </a:r>
            <a:r>
              <a:rPr lang="tr-TR" dirty="0"/>
              <a:t>| x+ </a:t>
            </a:r>
            <a:r>
              <a:rPr lang="tr-TR" dirty="0" smtClean="0"/>
              <a:t>}</a:t>
            </a:r>
          </a:p>
          <a:p>
            <a:r>
              <a:rPr lang="tr-TR" dirty="0" smtClean="0"/>
              <a:t>Başka seçeneklerde olabilir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144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rcom Haz?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Bircom Haz?r Template.potx</Template>
  <TotalTime>4813</TotalTime>
  <Words>76</Words>
  <Application>Microsoft Office PowerPoint</Application>
  <PresentationFormat>Ekran Gösterisi (4:3)</PresentationFormat>
  <Paragraphs>10</Paragraphs>
  <Slides>4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맑은 고딕</vt:lpstr>
      <vt:lpstr>Arial</vt:lpstr>
      <vt:lpstr>Calibri</vt:lpstr>
      <vt:lpstr>Bircom Haz?r Template</vt:lpstr>
      <vt:lpstr>PowerPoint Sunusu</vt:lpstr>
      <vt:lpstr>PowerPoint Sunusu</vt:lpstr>
      <vt:lpstr>PowerPoint Sunusu</vt:lpstr>
      <vt:lpstr>PowerPoint Sunusu</vt:lpstr>
    </vt:vector>
  </TitlesOfParts>
  <Company>Bircom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Serkan ER</dc:creator>
  <cp:lastModifiedBy>Ergin Boyaci [Bircom]</cp:lastModifiedBy>
  <cp:revision>315</cp:revision>
  <dcterms:created xsi:type="dcterms:W3CDTF">2011-08-11T06:57:34Z</dcterms:created>
  <dcterms:modified xsi:type="dcterms:W3CDTF">2020-08-24T10:22:07Z</dcterms:modified>
</cp:coreProperties>
</file>