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7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602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373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94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09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dirty="0" smtClean="0"/>
              <a:t>GXW45XX DOD kaynak numara nasıl değiştirilir</a:t>
            </a:r>
            <a:endParaRPr lang="en-US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2020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215" y="1598935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51520" y="1124744"/>
            <a:ext cx="8523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Ön bilgilendirme,</a:t>
            </a:r>
          </a:p>
          <a:p>
            <a:r>
              <a:rPr lang="tr-TR" dirty="0" smtClean="0"/>
              <a:t>DOD, DID, DDI gibi terimler sayısal hatlar için geçerlidir ( SIP, PRI </a:t>
            </a:r>
            <a:r>
              <a:rPr lang="tr-TR" dirty="0" err="1" smtClean="0"/>
              <a:t>v.s</a:t>
            </a:r>
            <a:r>
              <a:rPr lang="tr-TR" dirty="0" smtClean="0"/>
              <a:t>. )</a:t>
            </a:r>
          </a:p>
          <a:p>
            <a:r>
              <a:rPr lang="tr-TR" dirty="0" smtClean="0"/>
              <a:t>DOD dışa yapılan aramalarla ilgili kaynak numarasını değiştirmek için kullanılan bir özelliktir.</a:t>
            </a:r>
          </a:p>
          <a:p>
            <a:r>
              <a:rPr lang="tr-TR" dirty="0" smtClean="0"/>
              <a:t>DID veya DDI, her iki se aynı terimdir ve dışarıdan gelen aramaların santral veya </a:t>
            </a:r>
            <a:r>
              <a:rPr lang="tr-TR" dirty="0" err="1" smtClean="0"/>
              <a:t>sip</a:t>
            </a:r>
            <a:r>
              <a:rPr lang="tr-TR" dirty="0" smtClean="0"/>
              <a:t> sunucunun içinde bir numaraya doğrudan yönlendirmek için kullanılır</a:t>
            </a:r>
          </a:p>
          <a:p>
            <a:endParaRPr lang="tr-TR" dirty="0"/>
          </a:p>
          <a:p>
            <a:r>
              <a:rPr lang="tr-TR" dirty="0" err="1" smtClean="0"/>
              <a:t>Grandstream</a:t>
            </a:r>
            <a:r>
              <a:rPr lang="tr-TR" dirty="0" smtClean="0"/>
              <a:t> GXW45XX serisi cihazlar ise VOIP PRI GW olduğundan dolayı bu cihazlarda </a:t>
            </a:r>
          </a:p>
          <a:p>
            <a:r>
              <a:rPr lang="tr-TR" dirty="0" smtClean="0"/>
              <a:t>DID veya DDI </a:t>
            </a:r>
            <a:r>
              <a:rPr lang="tr-TR" dirty="0" err="1" smtClean="0"/>
              <a:t>outbound</a:t>
            </a:r>
            <a:r>
              <a:rPr lang="tr-TR" dirty="0" smtClean="0"/>
              <a:t> </a:t>
            </a:r>
            <a:r>
              <a:rPr lang="tr-TR" dirty="0" err="1" smtClean="0"/>
              <a:t>routing</a:t>
            </a:r>
            <a:r>
              <a:rPr lang="tr-TR" dirty="0" smtClean="0"/>
              <a:t> de yani hedef </a:t>
            </a:r>
            <a:r>
              <a:rPr lang="tr-TR" dirty="0" err="1" smtClean="0"/>
              <a:t>prefix</a:t>
            </a:r>
            <a:r>
              <a:rPr lang="tr-TR" dirty="0" smtClean="0"/>
              <a:t> bilgisi girilerek yönlendirme kuralı oluşturulabiliyor,</a:t>
            </a:r>
          </a:p>
          <a:p>
            <a:endParaRPr lang="tr-TR" dirty="0"/>
          </a:p>
          <a:p>
            <a:r>
              <a:rPr lang="tr-TR" dirty="0" smtClean="0"/>
              <a:t>DOD ise cihazdan dışarıya doğru arama yapılırken ( SIP e doğru veya PRI a doğru ) kaynak </a:t>
            </a:r>
          </a:p>
          <a:p>
            <a:r>
              <a:rPr lang="tr-TR" dirty="0" smtClean="0"/>
              <a:t>Numarayı yani çağrıyı başlatanın numarasını değiştirmek gerekiyor, </a:t>
            </a:r>
          </a:p>
          <a:p>
            <a:r>
              <a:rPr lang="tr-TR" dirty="0" smtClean="0"/>
              <a:t>Örneğin santral PRI </a:t>
            </a:r>
            <a:r>
              <a:rPr lang="tr-TR" dirty="0" err="1" smtClean="0"/>
              <a:t>ından</a:t>
            </a:r>
            <a:r>
              <a:rPr lang="tr-TR" dirty="0" smtClean="0"/>
              <a:t> gelen aramada arayan numara bilgisi 1140 olabilir, faka bu aramayı SIP e gönderirken 1140 numarasını 02123199740 olarak değiştirilmesi gerekebilir, 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durmda</a:t>
            </a:r>
            <a:r>
              <a:rPr lang="tr-TR" dirty="0" smtClean="0"/>
              <a:t> ise </a:t>
            </a:r>
            <a:r>
              <a:rPr lang="tr-TR" dirty="0" err="1" smtClean="0"/>
              <a:t>trunk</a:t>
            </a:r>
            <a:r>
              <a:rPr lang="tr-TR" dirty="0" smtClean="0"/>
              <a:t> bazında DOD numara tanımı yapılır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75856" y="329616"/>
            <a:ext cx="379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dan VOIP e doğru yapılan aramalar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44" y="1181099"/>
            <a:ext cx="8068696" cy="2735937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463744" y="4509120"/>
            <a:ext cx="760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tarafında eğer «</a:t>
            </a:r>
            <a:r>
              <a:rPr lang="tr-TR" dirty="0" err="1" smtClean="0"/>
              <a:t>Keep</a:t>
            </a:r>
            <a:r>
              <a:rPr lang="tr-TR" dirty="0" smtClean="0"/>
              <a:t> </a:t>
            </a:r>
            <a:r>
              <a:rPr lang="tr-TR" dirty="0" err="1" smtClean="0"/>
              <a:t>Original</a:t>
            </a:r>
            <a:r>
              <a:rPr lang="tr-TR" dirty="0" smtClean="0"/>
              <a:t> CID» seçiliyse bu </a:t>
            </a:r>
            <a:r>
              <a:rPr lang="tr-TR" dirty="0" err="1" smtClean="0"/>
              <a:t>durmda</a:t>
            </a:r>
            <a:r>
              <a:rPr lang="tr-TR" dirty="0" smtClean="0"/>
              <a:t> PRI dan gelen </a:t>
            </a:r>
          </a:p>
          <a:p>
            <a:r>
              <a:rPr lang="tr-TR" dirty="0" smtClean="0"/>
              <a:t>Arayan numara bilgisi neyse bu SIP </a:t>
            </a:r>
            <a:r>
              <a:rPr lang="tr-TR" dirty="0" err="1" smtClean="0"/>
              <a:t>trunk</a:t>
            </a:r>
            <a:r>
              <a:rPr lang="tr-TR" dirty="0" smtClean="0"/>
              <a:t> tarafına olduğu gibi iletilir</a:t>
            </a:r>
          </a:p>
          <a:p>
            <a:r>
              <a:rPr lang="tr-TR" dirty="0" smtClean="0"/>
              <a:t>CLI ve DOD </a:t>
            </a:r>
            <a:r>
              <a:rPr lang="tr-TR" dirty="0" err="1" smtClean="0"/>
              <a:t>tanımlamaalrı</a:t>
            </a:r>
            <a:r>
              <a:rPr lang="tr-TR" dirty="0" smtClean="0"/>
              <a:t> çalışmaz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3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75856" y="329616"/>
            <a:ext cx="379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dan VOIP e doğru yapılan aramalar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277" y="908720"/>
            <a:ext cx="8690195" cy="37147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79512" y="4869160"/>
            <a:ext cx="8201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DOD tanım </a:t>
            </a:r>
            <a:r>
              <a:rPr lang="tr-TR" dirty="0" err="1" smtClean="0"/>
              <a:t>ablosunda</a:t>
            </a:r>
            <a:r>
              <a:rPr lang="tr-TR" dirty="0" smtClean="0"/>
              <a:t> eşlesen bir numara yok ise, bu </a:t>
            </a:r>
            <a:r>
              <a:rPr lang="tr-TR" dirty="0" err="1" smtClean="0"/>
              <a:t>durmda</a:t>
            </a:r>
            <a:r>
              <a:rPr lang="tr-TR" dirty="0" smtClean="0"/>
              <a:t> SIP </a:t>
            </a:r>
            <a:r>
              <a:rPr lang="tr-TR" dirty="0" err="1" smtClean="0"/>
              <a:t>trunk</a:t>
            </a:r>
            <a:r>
              <a:rPr lang="tr-TR" dirty="0" smtClean="0"/>
              <a:t> tarafına doğru</a:t>
            </a:r>
          </a:p>
          <a:p>
            <a:r>
              <a:rPr lang="tr-TR" dirty="0" smtClean="0"/>
              <a:t>Yapılan aramada dışarıda arayan numara olarak 02123199739 görünür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243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75856" y="329616"/>
            <a:ext cx="379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dan VOIP e doğru yapılan aramalar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347" y="1268760"/>
            <a:ext cx="7715250" cy="250507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27584" y="4293096"/>
            <a:ext cx="3622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DOD tanımı ayarlarına buradan girilir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807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75856" y="329616"/>
            <a:ext cx="379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dan VOIP e doğru yapılan aramalar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245421"/>
            <a:ext cx="8428234" cy="273630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539552" y="4509120"/>
            <a:ext cx="7407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Bu örnekte arayan numara bilgisi 2000 ise bu çağrı </a:t>
            </a:r>
            <a:r>
              <a:rPr lang="tr-TR" dirty="0" err="1" smtClean="0"/>
              <a:t>voip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a gönderilirken </a:t>
            </a:r>
          </a:p>
          <a:p>
            <a:r>
              <a:rPr lang="tr-TR" dirty="0" smtClean="0"/>
              <a:t>02123199700 olarak değiştirilir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0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75856" y="329616"/>
            <a:ext cx="3892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VOIP den PRI ya doğru yapılan aramalar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39552" y="1484784"/>
            <a:ext cx="677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Tüm ayarlar aynıdır sadece DOD tanımları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tarafında yapılır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" y="2132856"/>
            <a:ext cx="9050610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6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4859</TotalTime>
  <Words>289</Words>
  <Application>Microsoft Office PowerPoint</Application>
  <PresentationFormat>Ekran Gösterisi 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Calibri</vt:lpstr>
      <vt:lpstr>Bircom Haz?r Template</vt:lpstr>
      <vt:lpstr>GXW45XX DOD kaynak numara nasıl değiştirilir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[Bircom]</cp:lastModifiedBy>
  <cp:revision>319</cp:revision>
  <dcterms:created xsi:type="dcterms:W3CDTF">2011-08-11T06:57:34Z</dcterms:created>
  <dcterms:modified xsi:type="dcterms:W3CDTF">2020-10-23T10:25:09Z</dcterms:modified>
</cp:coreProperties>
</file>