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96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28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45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33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59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03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3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96CC0-0AE8-574E-AB44-D0AC8F9707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183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518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02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96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39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3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dirty="0" smtClean="0"/>
              <a:t>GXW45XX</a:t>
            </a:r>
            <a:endParaRPr lang="en-US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2020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215" y="1598935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995936" y="292006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Yön Tanımlaması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700808"/>
            <a:ext cx="3259411" cy="352839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4028403" y="1719567"/>
            <a:ext cx="456009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Yön Tanımlamaları </a:t>
            </a:r>
            <a:r>
              <a:rPr lang="tr-TR" dirty="0" err="1" smtClean="0"/>
              <a:t>Outband</a:t>
            </a:r>
            <a:r>
              <a:rPr lang="tr-TR" dirty="0" smtClean="0"/>
              <a:t> ve </a:t>
            </a:r>
            <a:r>
              <a:rPr lang="tr-TR" dirty="0" err="1" smtClean="0"/>
              <a:t>inbound</a:t>
            </a:r>
            <a:endParaRPr lang="tr-TR" dirty="0" smtClean="0"/>
          </a:p>
          <a:p>
            <a:r>
              <a:rPr lang="tr-TR" dirty="0" err="1" smtClean="0"/>
              <a:t>Routes</a:t>
            </a:r>
            <a:r>
              <a:rPr lang="tr-TR" dirty="0" smtClean="0"/>
              <a:t> </a:t>
            </a:r>
            <a:r>
              <a:rPr lang="tr-TR" dirty="0" err="1" smtClean="0"/>
              <a:t>lerden</a:t>
            </a:r>
            <a:r>
              <a:rPr lang="tr-TR" dirty="0" smtClean="0"/>
              <a:t> yapılır, </a:t>
            </a:r>
          </a:p>
          <a:p>
            <a:endParaRPr lang="tr-TR" dirty="0" smtClean="0"/>
          </a:p>
          <a:p>
            <a:r>
              <a:rPr lang="tr-TR" dirty="0" err="1" smtClean="0"/>
              <a:t>inbound</a:t>
            </a:r>
            <a:r>
              <a:rPr lang="tr-TR" dirty="0" smtClean="0"/>
              <a:t> </a:t>
            </a:r>
            <a:r>
              <a:rPr lang="tr-TR" dirty="0" err="1" smtClean="0"/>
              <a:t>routes</a:t>
            </a:r>
            <a:r>
              <a:rPr lang="tr-TR" dirty="0" smtClean="0"/>
              <a:t> </a:t>
            </a:r>
            <a:r>
              <a:rPr lang="tr-TR" dirty="0" err="1" smtClean="0"/>
              <a:t>ler</a:t>
            </a:r>
            <a:r>
              <a:rPr lang="tr-TR" dirty="0" smtClean="0"/>
              <a:t> den port bazında, </a:t>
            </a:r>
          </a:p>
          <a:p>
            <a:r>
              <a:rPr lang="tr-TR" dirty="0" smtClean="0"/>
              <a:t>yani PRI ve SIP gelecek olan hangi aramaların</a:t>
            </a:r>
          </a:p>
          <a:p>
            <a:r>
              <a:rPr lang="tr-TR" dirty="0"/>
              <a:t>k</a:t>
            </a:r>
            <a:r>
              <a:rPr lang="tr-TR" dirty="0" smtClean="0"/>
              <a:t>abul edileceği kuralı yazılır, aranan ve arayan</a:t>
            </a:r>
          </a:p>
          <a:p>
            <a:r>
              <a:rPr lang="tr-TR" dirty="0"/>
              <a:t>n</a:t>
            </a:r>
            <a:r>
              <a:rPr lang="tr-TR" dirty="0" smtClean="0"/>
              <a:t>umaraya göre ayrı izinler girilebilir.</a:t>
            </a:r>
          </a:p>
          <a:p>
            <a:endParaRPr lang="tr-TR" dirty="0"/>
          </a:p>
          <a:p>
            <a:r>
              <a:rPr lang="tr-TR" dirty="0" err="1" smtClean="0"/>
              <a:t>Outbound</a:t>
            </a:r>
            <a:r>
              <a:rPr lang="tr-TR" dirty="0" smtClean="0"/>
              <a:t>  </a:t>
            </a:r>
            <a:r>
              <a:rPr lang="tr-TR" dirty="0" err="1" smtClean="0"/>
              <a:t>routes</a:t>
            </a:r>
            <a:r>
              <a:rPr lang="tr-TR" dirty="0" smtClean="0"/>
              <a:t> </a:t>
            </a:r>
            <a:r>
              <a:rPr lang="tr-TR" dirty="0" err="1" smtClean="0"/>
              <a:t>ler</a:t>
            </a:r>
            <a:r>
              <a:rPr lang="tr-TR" dirty="0" smtClean="0"/>
              <a:t> de ise cihaza gelmiş olan,</a:t>
            </a:r>
          </a:p>
          <a:p>
            <a:r>
              <a:rPr lang="tr-TR" dirty="0" smtClean="0"/>
              <a:t>Yani </a:t>
            </a:r>
            <a:r>
              <a:rPr lang="tr-TR" dirty="0" err="1" smtClean="0"/>
              <a:t>sip</a:t>
            </a:r>
            <a:r>
              <a:rPr lang="tr-TR" dirty="0" smtClean="0"/>
              <a:t> den veya </a:t>
            </a:r>
            <a:r>
              <a:rPr lang="tr-TR" dirty="0" err="1" smtClean="0"/>
              <a:t>pri</a:t>
            </a:r>
            <a:r>
              <a:rPr lang="tr-TR" dirty="0" smtClean="0"/>
              <a:t> dan gelen aramanın </a:t>
            </a:r>
          </a:p>
          <a:p>
            <a:r>
              <a:rPr lang="tr-TR" dirty="0" smtClean="0"/>
              <a:t>Aranan numaraya göre yönünün yani nereye</a:t>
            </a:r>
          </a:p>
          <a:p>
            <a:r>
              <a:rPr lang="tr-TR" dirty="0" smtClean="0"/>
              <a:t>Gideceğinin tanımı yapılır, </a:t>
            </a:r>
          </a:p>
          <a:p>
            <a:r>
              <a:rPr lang="tr-TR" dirty="0" smtClean="0"/>
              <a:t>Çağrı hedef numaraya göre SIP e mi yoksa </a:t>
            </a:r>
          </a:p>
          <a:p>
            <a:r>
              <a:rPr lang="tr-TR" dirty="0" smtClean="0"/>
              <a:t>PRI ya doğru mu gideceği yönü belirtilir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6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635896" y="289499"/>
            <a:ext cx="3400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port için örnek </a:t>
            </a:r>
            <a:r>
              <a:rPr lang="tr-TR" dirty="0" err="1" smtClean="0"/>
              <a:t>inbound</a:t>
            </a:r>
            <a:r>
              <a:rPr lang="tr-TR" dirty="0" smtClean="0"/>
              <a:t> tanımı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904874"/>
            <a:ext cx="6143625" cy="252412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3605" y="3646191"/>
            <a:ext cx="4800600" cy="23812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12576" y="4328229"/>
            <a:ext cx="2571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portundan gelen tüm</a:t>
            </a:r>
          </a:p>
          <a:p>
            <a:r>
              <a:rPr lang="tr-TR" dirty="0" smtClean="0"/>
              <a:t>aramaları kabul et demek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3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635896" y="289499"/>
            <a:ext cx="3506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SIP </a:t>
            </a:r>
            <a:r>
              <a:rPr lang="tr-TR" dirty="0" err="1" smtClean="0"/>
              <a:t>Trunk</a:t>
            </a:r>
            <a:r>
              <a:rPr lang="tr-TR" dirty="0" smtClean="0"/>
              <a:t> için örnek </a:t>
            </a:r>
            <a:r>
              <a:rPr lang="tr-TR" dirty="0" err="1" smtClean="0"/>
              <a:t>inbound</a:t>
            </a:r>
            <a:r>
              <a:rPr lang="tr-TR" dirty="0" smtClean="0"/>
              <a:t> tanımı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3605" y="3646191"/>
            <a:ext cx="4800600" cy="23812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12576" y="4328229"/>
            <a:ext cx="2571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SIP </a:t>
            </a:r>
            <a:r>
              <a:rPr lang="tr-TR" dirty="0" err="1" smtClean="0"/>
              <a:t>trunk</a:t>
            </a:r>
            <a:r>
              <a:rPr lang="tr-TR" dirty="0" smtClean="0"/>
              <a:t> dan gelen tüm</a:t>
            </a:r>
          </a:p>
          <a:p>
            <a:r>
              <a:rPr lang="tr-TR" dirty="0" smtClean="0"/>
              <a:t>aramaları kabul et demek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936638"/>
            <a:ext cx="6096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3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052736"/>
            <a:ext cx="8784976" cy="25622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3904603" y="363392"/>
            <a:ext cx="2301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Outbound</a:t>
            </a:r>
            <a:r>
              <a:rPr lang="tr-TR" dirty="0" smtClean="0"/>
              <a:t> </a:t>
            </a:r>
            <a:r>
              <a:rPr lang="tr-TR" dirty="0" err="1" smtClean="0"/>
              <a:t>routes</a:t>
            </a:r>
            <a:r>
              <a:rPr lang="tr-TR" dirty="0" smtClean="0"/>
              <a:t> ayarı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95536" y="3934973"/>
            <a:ext cx="81258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İnbound</a:t>
            </a:r>
            <a:r>
              <a:rPr lang="tr-TR" dirty="0" smtClean="0"/>
              <a:t> </a:t>
            </a:r>
            <a:r>
              <a:rPr lang="tr-TR" dirty="0" err="1" smtClean="0"/>
              <a:t>rutes</a:t>
            </a:r>
            <a:r>
              <a:rPr lang="tr-TR" dirty="0" smtClean="0"/>
              <a:t> ayarlarından sonra sisteme gelmiş olan çağrıyı hedef numarasına göre </a:t>
            </a:r>
          </a:p>
          <a:p>
            <a:r>
              <a:rPr lang="tr-TR" dirty="0" smtClean="0"/>
              <a:t>Yönlendirilmesi yapılır</a:t>
            </a:r>
          </a:p>
          <a:p>
            <a:r>
              <a:rPr lang="tr-TR" dirty="0" smtClean="0"/>
              <a:t>Örnek: 	02123199740 aranmış ise bunu SIP e gönder</a:t>
            </a:r>
          </a:p>
          <a:p>
            <a:r>
              <a:rPr lang="tr-TR" dirty="0" smtClean="0"/>
              <a:t>		0530 878 59 10 aranmış ise bunu PRI portuna gönder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163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980728"/>
            <a:ext cx="8324542" cy="453650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904603" y="349233"/>
            <a:ext cx="2301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Outbound</a:t>
            </a:r>
            <a:r>
              <a:rPr lang="tr-TR" dirty="0" smtClean="0"/>
              <a:t> </a:t>
            </a:r>
            <a:r>
              <a:rPr lang="tr-TR" dirty="0" err="1" smtClean="0"/>
              <a:t>routes</a:t>
            </a:r>
            <a:r>
              <a:rPr lang="tr-TR" dirty="0" smtClean="0"/>
              <a:t> ayarı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66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937783" y="349233"/>
            <a:ext cx="2301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Outbound</a:t>
            </a:r>
            <a:r>
              <a:rPr lang="tr-TR" dirty="0" smtClean="0"/>
              <a:t> </a:t>
            </a:r>
            <a:r>
              <a:rPr lang="tr-TR" dirty="0" err="1" smtClean="0"/>
              <a:t>routes</a:t>
            </a:r>
            <a:r>
              <a:rPr lang="tr-TR" dirty="0" smtClean="0"/>
              <a:t> ayarı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576" y="1124744"/>
            <a:ext cx="7936697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459" y="1166887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572947"/>
            <a:ext cx="6838304" cy="289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ış Çizelgesi: İşlem 3"/>
          <p:cNvSpPr/>
          <p:nvPr/>
        </p:nvSpPr>
        <p:spPr>
          <a:xfrm>
            <a:off x="2538244" y="4822650"/>
            <a:ext cx="4536504" cy="151216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GXW 45XX</a:t>
            </a:r>
          </a:p>
          <a:p>
            <a:pPr algn="ctr"/>
            <a:r>
              <a:rPr lang="tr-TR" dirty="0" smtClean="0"/>
              <a:t>IP= 10.10.6.12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791703" y="2643452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PBX</a:t>
            </a:r>
          </a:p>
          <a:p>
            <a:pPr algn="ctr"/>
            <a:r>
              <a:rPr lang="tr-TR" dirty="0" smtClean="0"/>
              <a:t>PRI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568786" y="2629152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SIP TRUNK</a:t>
            </a:r>
          </a:p>
          <a:p>
            <a:pPr algn="ctr"/>
            <a:r>
              <a:rPr lang="tr-TR" dirty="0" smtClean="0"/>
              <a:t>10.10.6.95</a:t>
            </a: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002228" y="3651564"/>
            <a:ext cx="1189075" cy="11567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H="1">
            <a:off x="6155056" y="3646748"/>
            <a:ext cx="936104" cy="11616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1500265" y="4206274"/>
            <a:ext cx="1054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Ethernet 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6791703" y="4177874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ISDN PRI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827584" y="1088763"/>
            <a:ext cx="5663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ÖRNEK:</a:t>
            </a:r>
          </a:p>
          <a:p>
            <a:r>
              <a:rPr lang="tr-TR" dirty="0" smtClean="0"/>
              <a:t>10.10.6.95 ip sinden gelen arama PRI aktarılacak,</a:t>
            </a:r>
          </a:p>
          <a:p>
            <a:r>
              <a:rPr lang="tr-TR" dirty="0" smtClean="0"/>
              <a:t>PRI dan gelen arama da 10.10.6.95 </a:t>
            </a:r>
            <a:r>
              <a:rPr lang="tr-TR" dirty="0"/>
              <a:t>s</a:t>
            </a:r>
            <a:r>
              <a:rPr lang="tr-TR" dirty="0" smtClean="0"/>
              <a:t>unucusuna aktarılacak</a:t>
            </a:r>
          </a:p>
          <a:p>
            <a:r>
              <a:rPr lang="tr-TR" dirty="0" smtClean="0"/>
              <a:t>Not: GXW45XX cihazının IP si 10.10.6.12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700808"/>
            <a:ext cx="7488832" cy="4032448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611560" y="871079"/>
            <a:ext cx="7344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Cihazın ara yüzüne gösterildiği şekilde bağlanabilirsiniz, cihazın aldığı IP ise</a:t>
            </a:r>
          </a:p>
          <a:p>
            <a:r>
              <a:rPr lang="tr-TR" dirty="0" smtClean="0"/>
              <a:t>ekran üzerinden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357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3" y="1628800"/>
            <a:ext cx="9101857" cy="401002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4067944" y="290883"/>
            <a:ext cx="17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</a:t>
            </a:r>
            <a:r>
              <a:rPr lang="tr-TR" dirty="0" err="1" smtClean="0"/>
              <a:t>Trunk</a:t>
            </a:r>
            <a:r>
              <a:rPr lang="tr-TR" dirty="0" smtClean="0"/>
              <a:t>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576" y="908720"/>
            <a:ext cx="8523920" cy="489029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4067944" y="290883"/>
            <a:ext cx="17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</a:t>
            </a:r>
            <a:r>
              <a:rPr lang="tr-TR" dirty="0" err="1" smtClean="0"/>
              <a:t>Trunk</a:t>
            </a:r>
            <a:r>
              <a:rPr lang="tr-TR" dirty="0" smtClean="0"/>
              <a:t> 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48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995936" y="260648"/>
            <a:ext cx="178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PRI </a:t>
            </a:r>
            <a:r>
              <a:rPr lang="tr-TR" dirty="0" err="1" smtClean="0"/>
              <a:t>Status</a:t>
            </a:r>
            <a:r>
              <a:rPr lang="tr-TR" dirty="0" smtClean="0"/>
              <a:t> izleme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423" y="1916832"/>
            <a:ext cx="3032348" cy="2508907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5936" y="2420888"/>
            <a:ext cx="397192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868688" y="393692"/>
            <a:ext cx="171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Tanım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062037"/>
            <a:ext cx="7103119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575" y="1844824"/>
            <a:ext cx="2330441" cy="244827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3923928" y="404664"/>
            <a:ext cx="1655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</a:t>
            </a:r>
            <a:r>
              <a:rPr lang="tr-TR" dirty="0" err="1" smtClean="0"/>
              <a:t>status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1370" y="2204864"/>
            <a:ext cx="499563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4781</TotalTime>
  <Words>231</Words>
  <Application>Microsoft Office PowerPoint</Application>
  <PresentationFormat>Ekran Gösterisi (4:3)</PresentationFormat>
  <Paragraphs>65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맑은 고딕</vt:lpstr>
      <vt:lpstr>Arial</vt:lpstr>
      <vt:lpstr>Calibri</vt:lpstr>
      <vt:lpstr>Bircom Haz?r Template</vt:lpstr>
      <vt:lpstr>GXW45XX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[Bircom]</cp:lastModifiedBy>
  <cp:revision>312</cp:revision>
  <dcterms:created xsi:type="dcterms:W3CDTF">2011-08-11T06:57:34Z</dcterms:created>
  <dcterms:modified xsi:type="dcterms:W3CDTF">2020-10-23T09:04:33Z</dcterms:modified>
</cp:coreProperties>
</file>