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2BC74-EF56-FF4A-B10F-E49F55D4423A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96CC0-0AE8-574E-AB44-D0AC8F9707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23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776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pPr lvl="0"/>
            <a:r>
              <a:rPr lang="tr-TR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647" y="274588"/>
            <a:ext cx="822870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647" y="1600647"/>
            <a:ext cx="8228707" cy="4525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647" y="6356821"/>
            <a:ext cx="2133079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184A2AC2-3487-0B48-8CAB-499ECB40A47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75" y="6356821"/>
            <a:ext cx="2895451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75" y="6356821"/>
            <a:ext cx="2133079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145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맑은 고딕"/>
        </a:defRPr>
      </a:lvl1pPr>
      <a:lvl2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2pPr>
      <a:lvl3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3pPr>
      <a:lvl4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4pPr>
      <a:lvl5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5pPr>
      <a:lvl6pPr marL="321457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6pPr>
      <a:lvl7pPr marL="642915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7pPr>
      <a:lvl8pPr marL="964372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8pPr>
      <a:lvl9pPr marL="1285829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9pPr>
    </p:titleStyle>
    <p:bodyStyle>
      <a:lvl1pPr marL="342665" indent="-342665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맑은 고딕"/>
        </a:defRPr>
      </a:lvl1pPr>
      <a:lvl2pPr marL="742254" indent="-284624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맑은 고딕"/>
        </a:defRPr>
      </a:lvl2pPr>
      <a:lvl3pPr marL="114184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맑은 고딕"/>
        </a:defRPr>
      </a:lvl3pPr>
      <a:lvl4pPr marL="159947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4pPr>
      <a:lvl5pPr marL="205710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5pPr>
      <a:lvl6pPr marL="251447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8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5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grandstream.com/sites/default/files/logo-grandstream-low-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76" y="260648"/>
            <a:ext cx="2979304" cy="427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584" y="980728"/>
            <a:ext cx="7488832" cy="45089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5616" y="5598091"/>
            <a:ext cx="7246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FXS GW lerde arama bekletme özelliği kapatılır, ikinci bir çağrı almaması için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193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rcom Haz?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Bircom Haz?r Template.potx</Template>
  <TotalTime>4810</TotalTime>
  <Words>14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Calibri</vt:lpstr>
      <vt:lpstr>Bircom Haz?r Template</vt:lpstr>
      <vt:lpstr>PowerPoint Presentation</vt:lpstr>
    </vt:vector>
  </TitlesOfParts>
  <Company>Bircom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Serkan ER</dc:creator>
  <cp:lastModifiedBy>Ergin Boyacı [ Bircom ]</cp:lastModifiedBy>
  <cp:revision>313</cp:revision>
  <dcterms:created xsi:type="dcterms:W3CDTF">2011-08-11T06:57:34Z</dcterms:created>
  <dcterms:modified xsi:type="dcterms:W3CDTF">2017-09-21T13:03:55Z</dcterms:modified>
</cp:coreProperties>
</file>