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7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980728"/>
            <a:ext cx="7488832" cy="45089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5598091"/>
            <a:ext cx="7246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FXS GW lerde arama bekletme özelliği kapatılır, ikinci bir çağrı almaması için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9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4810</TotalTime>
  <Words>14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Bircom Haz?r Template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313</cp:revision>
  <dcterms:created xsi:type="dcterms:W3CDTF">2011-08-11T06:57:34Z</dcterms:created>
  <dcterms:modified xsi:type="dcterms:W3CDTF">2017-09-21T13:03:55Z</dcterms:modified>
</cp:coreProperties>
</file>