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02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273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2577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802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51063"/>
            <a:ext cx="7772400" cy="1470025"/>
          </a:xfrm>
        </p:spPr>
        <p:txBody>
          <a:bodyPr/>
          <a:lstStyle/>
          <a:p>
            <a:r>
              <a:rPr lang="tr-TR" b="1" dirty="0"/>
              <a:t>GXW4108</a:t>
            </a:r>
            <a:endParaRPr lang="en-US" b="1" dirty="0"/>
          </a:p>
        </p:txBody>
      </p:sp>
      <p:sp>
        <p:nvSpPr>
          <p:cNvPr id="6" name="Subtitle 6"/>
          <p:cNvSpPr txBox="1">
            <a:spLocks/>
          </p:cNvSpPr>
          <p:nvPr/>
        </p:nvSpPr>
        <p:spPr>
          <a:xfrm>
            <a:off x="1433215" y="4941168"/>
            <a:ext cx="6400354" cy="962174"/>
          </a:xfrm>
          <a:prstGeom prst="rect">
            <a:avLst/>
          </a:prstGeom>
        </p:spPr>
        <p:txBody>
          <a:bodyPr lIns="91435" tIns="45718" rIns="91435" bIns="45718"/>
          <a:lstStyle/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(Bircom Ergin BOYACI </a:t>
            </a:r>
            <a:r>
              <a:rPr lang="tr-T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– Müşteri Deneyimi ve Ürün Geliştirme)</a:t>
            </a:r>
          </a:p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2017</a:t>
            </a:r>
            <a:endParaRPr lang="tr-TR" sz="51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pic>
        <p:nvPicPr>
          <p:cNvPr id="1026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215" y="1598935"/>
            <a:ext cx="6028577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91880" y="5585337"/>
            <a:ext cx="213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 ve 8 port kapasiteli</a:t>
            </a:r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5925" y="2357437"/>
            <a:ext cx="5772150" cy="2143125"/>
          </a:xfrm>
          <a:prstGeom prst="rect">
            <a:avLst/>
          </a:prstGeom>
        </p:spPr>
      </p:pic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215" y="1598935"/>
            <a:ext cx="6028577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2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079" y="1196752"/>
            <a:ext cx="8705850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3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063" y="908720"/>
            <a:ext cx="8529425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5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4563</TotalTime>
  <Words>22</Words>
  <Application>Microsoft Office PowerPoint</Application>
  <PresentationFormat>On-screen Show (4:3)</PresentationFormat>
  <Paragraphs>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맑은 고딕</vt:lpstr>
      <vt:lpstr>Arial</vt:lpstr>
      <vt:lpstr>Calibri</vt:lpstr>
      <vt:lpstr>Bircom Haz?r Template</vt:lpstr>
      <vt:lpstr>GXW4108</vt:lpstr>
      <vt:lpstr>PowerPoint Presentation</vt:lpstr>
      <vt:lpstr>PowerPoint Presentation</vt:lpstr>
      <vt:lpstr>PowerPoint Presentation</vt:lpstr>
    </vt:vector>
  </TitlesOfParts>
  <Company>Bircom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Ergin Boyacı [ Bircom ]</cp:lastModifiedBy>
  <cp:revision>286</cp:revision>
  <dcterms:created xsi:type="dcterms:W3CDTF">2011-08-11T06:57:34Z</dcterms:created>
  <dcterms:modified xsi:type="dcterms:W3CDTF">2017-09-15T13:36:32Z</dcterms:modified>
</cp:coreProperties>
</file>