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82BC74-EF56-FF4A-B10F-E49F55D4423A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696CC0-0AE8-574E-AB44-D0AC8F9707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423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1020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2735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2577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802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0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3" indent="0">
              <a:buNone/>
              <a:defRPr sz="2400"/>
            </a:lvl3pPr>
            <a:lvl4pPr marL="1371530" indent="0">
              <a:buNone/>
              <a:defRPr sz="2000"/>
            </a:lvl4pPr>
            <a:lvl5pPr marL="1828706" indent="0">
              <a:buNone/>
              <a:defRPr sz="2000"/>
            </a:lvl5pPr>
            <a:lvl6pPr marL="2285883" indent="0">
              <a:buNone/>
              <a:defRPr sz="2000"/>
            </a:lvl6pPr>
            <a:lvl7pPr marL="2743060" indent="0">
              <a:buNone/>
              <a:defRPr sz="2000"/>
            </a:lvl7pPr>
            <a:lvl8pPr marL="3200236" indent="0">
              <a:buNone/>
              <a:defRPr sz="2000"/>
            </a:lvl8pPr>
            <a:lvl9pPr marL="3657413" indent="0">
              <a:buNone/>
              <a:defRPr sz="2000"/>
            </a:lvl9pPr>
          </a:lstStyle>
          <a:p>
            <a:pPr lvl="0"/>
            <a:r>
              <a:rPr lang="tr-TR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647" y="274588"/>
            <a:ext cx="822870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647" y="1600647"/>
            <a:ext cx="8228707" cy="4525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647" y="6356821"/>
            <a:ext cx="2133079" cy="365001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Arial" pitchFamily="34" charset="0"/>
              </a:defRPr>
            </a:lvl1pPr>
          </a:lstStyle>
          <a:p>
            <a:fld id="{184A2AC2-3487-0B48-8CAB-499ECB40A478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75" y="6356821"/>
            <a:ext cx="2895451" cy="365001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75" y="6356821"/>
            <a:ext cx="2133079" cy="365001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Arial" pitchFamily="34" charset="0"/>
              </a:defRPr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145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맑은 고딕"/>
        </a:defRPr>
      </a:lvl1pPr>
      <a:lvl2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2pPr>
      <a:lvl3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3pPr>
      <a:lvl4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4pPr>
      <a:lvl5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5pPr>
      <a:lvl6pPr marL="321457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6pPr>
      <a:lvl7pPr marL="642915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7pPr>
      <a:lvl8pPr marL="964372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8pPr>
      <a:lvl9pPr marL="1285829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9pPr>
    </p:titleStyle>
    <p:bodyStyle>
      <a:lvl1pPr marL="342665" indent="-342665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맑은 고딕"/>
        </a:defRPr>
      </a:lvl1pPr>
      <a:lvl2pPr marL="742254" indent="-284624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맑은 고딕"/>
        </a:defRPr>
      </a:lvl2pPr>
      <a:lvl3pPr marL="1141844" indent="-227699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맑은 고딕"/>
        </a:defRPr>
      </a:lvl3pPr>
      <a:lvl4pPr marL="1599474" indent="-227699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맑은 고딕"/>
        </a:defRPr>
      </a:lvl4pPr>
      <a:lvl5pPr marL="2057104" indent="-227699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맑은 고딕"/>
        </a:defRPr>
      </a:lvl5pPr>
      <a:lvl6pPr marL="2514471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48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5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1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3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51063"/>
            <a:ext cx="7772400" cy="1470025"/>
          </a:xfrm>
        </p:spPr>
        <p:txBody>
          <a:bodyPr/>
          <a:lstStyle/>
          <a:p>
            <a:r>
              <a:rPr lang="tr-TR" b="1" dirty="0"/>
              <a:t>GXW4108</a:t>
            </a:r>
            <a:endParaRPr lang="en-US" b="1" dirty="0"/>
          </a:p>
        </p:txBody>
      </p:sp>
      <p:sp>
        <p:nvSpPr>
          <p:cNvPr id="6" name="Subtitle 6"/>
          <p:cNvSpPr txBox="1">
            <a:spLocks/>
          </p:cNvSpPr>
          <p:nvPr/>
        </p:nvSpPr>
        <p:spPr>
          <a:xfrm>
            <a:off x="1433215" y="4941168"/>
            <a:ext cx="6400354" cy="962174"/>
          </a:xfrm>
          <a:prstGeom prst="rect">
            <a:avLst/>
          </a:prstGeom>
        </p:spPr>
        <p:txBody>
          <a:bodyPr lIns="91435" tIns="45718" rIns="91435" bIns="45718"/>
          <a:lstStyle/>
          <a:p>
            <a:pPr marL="342665" indent="-342665" algn="ctr" eaLnBrk="0" latinLnBrk="1" hangingPunct="0">
              <a:spcBef>
                <a:spcPct val="20000"/>
              </a:spcBef>
              <a:defRPr/>
            </a:pPr>
            <a:r>
              <a:rPr lang="tr-TR" sz="17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(Bircom Ergin BOYACI </a:t>
            </a:r>
            <a:r>
              <a:rPr lang="tr-TR" sz="17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– Müşteri Deneyimi ve Ürün Geliştirme)</a:t>
            </a:r>
          </a:p>
          <a:p>
            <a:pPr marL="342665" indent="-342665" algn="ctr" eaLnBrk="0" latinLnBrk="1" hangingPunct="0">
              <a:spcBef>
                <a:spcPct val="20000"/>
              </a:spcBef>
              <a:defRPr/>
            </a:pPr>
            <a:r>
              <a:rPr lang="tr-TR" sz="17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2017</a:t>
            </a:r>
            <a:endParaRPr lang="tr-TR" sz="5100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pic>
        <p:nvPicPr>
          <p:cNvPr id="1026" name="Picture 2" descr="http://www.grandstream.com/sites/default/files/logo-grandstream-low-we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215" y="1598935"/>
            <a:ext cx="6028577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91880" y="5585337"/>
            <a:ext cx="2130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4 ve 8 port kapasiteli</a:t>
            </a:r>
            <a:endParaRPr lang="tr-T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5925" y="2357437"/>
            <a:ext cx="5772150" cy="2143125"/>
          </a:xfrm>
          <a:prstGeom prst="rect">
            <a:avLst/>
          </a:prstGeom>
        </p:spPr>
      </p:pic>
      <p:pic>
        <p:nvPicPr>
          <p:cNvPr id="7" name="Picture 2" descr="http://www.grandstream.com/sites/default/files/logo-grandstream-low-web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576" y="260648"/>
            <a:ext cx="2979304" cy="427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www.grandstream.com/sites/default/files/logo-grandstream-low-web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215" y="1598935"/>
            <a:ext cx="6028577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52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www.grandstream.com/sites/default/files/logo-grandstream-low-we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576" y="260648"/>
            <a:ext cx="2979304" cy="427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079" y="1196752"/>
            <a:ext cx="8705850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3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www.grandstream.com/sites/default/files/logo-grandstream-low-we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576" y="260648"/>
            <a:ext cx="2979304" cy="427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5063" y="908720"/>
            <a:ext cx="8529425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5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ircom Haz?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Bircom Haz?r Template.potx</Template>
  <TotalTime>4563</TotalTime>
  <Words>22</Words>
  <Application>Microsoft Office PowerPoint</Application>
  <PresentationFormat>On-screen Show (4:3)</PresentationFormat>
  <Paragraphs>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맑은 고딕</vt:lpstr>
      <vt:lpstr>Arial</vt:lpstr>
      <vt:lpstr>Calibri</vt:lpstr>
      <vt:lpstr>Bircom Haz?r Template</vt:lpstr>
      <vt:lpstr>GXW4108</vt:lpstr>
      <vt:lpstr>PowerPoint Presentation</vt:lpstr>
      <vt:lpstr>PowerPoint Presentation</vt:lpstr>
      <vt:lpstr>PowerPoint Presentation</vt:lpstr>
    </vt:vector>
  </TitlesOfParts>
  <Company>Bircom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Serkan ER</dc:creator>
  <cp:lastModifiedBy>Ergin Boyacı [ Bircom ]</cp:lastModifiedBy>
  <cp:revision>286</cp:revision>
  <dcterms:created xsi:type="dcterms:W3CDTF">2011-08-11T06:57:34Z</dcterms:created>
  <dcterms:modified xsi:type="dcterms:W3CDTF">2017-09-15T13:36:32Z</dcterms:modified>
</cp:coreProperties>
</file>