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29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214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2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10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90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b="1" dirty="0" smtClean="0"/>
              <a:t>C8033 </a:t>
            </a:r>
            <a:r>
              <a:rPr lang="tr-TR" b="1" dirty="0" err="1" smtClean="0"/>
              <a:t>Reset</a:t>
            </a:r>
            <a:endParaRPr lang="en-US" b="1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(Bircom 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2019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362" y="1578545"/>
            <a:ext cx="2581275" cy="90487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1826599"/>
            <a:ext cx="7740234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5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pic>
        <p:nvPicPr>
          <p:cNvPr id="5" name="Resim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301" y="1196752"/>
            <a:ext cx="6950075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885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827585" y="1124744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Cihazın </a:t>
            </a:r>
            <a:r>
              <a:rPr lang="tr-TR" sz="2800" dirty="0" err="1"/>
              <a:t>resetlenmesi</a:t>
            </a:r>
            <a:r>
              <a:rPr lang="tr-TR" sz="2800" dirty="0"/>
              <a:t> için, </a:t>
            </a:r>
          </a:p>
          <a:p>
            <a:r>
              <a:rPr lang="tr-TR" sz="2800" dirty="0"/>
              <a:t>Enerjisi kesilir, </a:t>
            </a:r>
            <a:endParaRPr lang="tr-TR" sz="2800" dirty="0" smtClean="0"/>
          </a:p>
          <a:p>
            <a:r>
              <a:rPr lang="tr-TR" sz="2800" dirty="0" err="1" smtClean="0"/>
              <a:t>Reset</a:t>
            </a:r>
            <a:r>
              <a:rPr lang="tr-TR" sz="2800" dirty="0" smtClean="0"/>
              <a:t> </a:t>
            </a:r>
            <a:r>
              <a:rPr lang="tr-TR" sz="2800" dirty="0"/>
              <a:t>düğmesi basılıyken enerji verilir, </a:t>
            </a:r>
            <a:endParaRPr lang="tr-TR" sz="2800" dirty="0" smtClean="0"/>
          </a:p>
          <a:p>
            <a:r>
              <a:rPr lang="tr-TR" sz="2800" dirty="0" err="1" smtClean="0"/>
              <a:t>Led</a:t>
            </a:r>
            <a:r>
              <a:rPr lang="tr-TR" sz="2800" dirty="0" smtClean="0"/>
              <a:t> </a:t>
            </a:r>
            <a:r>
              <a:rPr lang="tr-TR" sz="2800" dirty="0"/>
              <a:t>gösterge </a:t>
            </a:r>
            <a:r>
              <a:rPr lang="tr-TR" sz="2800" dirty="0" err="1"/>
              <a:t>türüncu</a:t>
            </a:r>
            <a:r>
              <a:rPr lang="tr-TR" sz="2800" dirty="0"/>
              <a:t> yanar ve 10 saniye sonra turuncu olarak yanıp sönmeye başlar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bu </a:t>
            </a:r>
            <a:r>
              <a:rPr lang="tr-TR" sz="2800" dirty="0"/>
              <a:t>aşamada </a:t>
            </a:r>
            <a:r>
              <a:rPr lang="tr-TR" sz="2800" dirty="0" err="1"/>
              <a:t>Reset</a:t>
            </a:r>
            <a:r>
              <a:rPr lang="tr-TR" sz="2800" dirty="0"/>
              <a:t> butonu bırakılır ve cihaz bu şekilde </a:t>
            </a:r>
            <a:r>
              <a:rPr lang="tr-TR" sz="2800" dirty="0" err="1"/>
              <a:t>resetlenmiş</a:t>
            </a:r>
            <a:r>
              <a:rPr lang="tr-TR" sz="2800" dirty="0"/>
              <a:t> olur,</a:t>
            </a:r>
          </a:p>
          <a:p>
            <a:r>
              <a:rPr lang="tr-TR" sz="2800" dirty="0"/>
              <a:t>Network de DHCP sunucusu varsa ondan IP alır, </a:t>
            </a:r>
            <a:endParaRPr lang="tr-TR" sz="2800" dirty="0" smtClean="0"/>
          </a:p>
          <a:p>
            <a:r>
              <a:rPr lang="tr-TR" sz="2800" dirty="0" smtClean="0"/>
              <a:t>yok </a:t>
            </a:r>
            <a:r>
              <a:rPr lang="tr-TR" sz="2800" dirty="0"/>
              <a:t>ise cihaz kendi </a:t>
            </a:r>
            <a:r>
              <a:rPr lang="tr-TR" sz="2800" dirty="0" err="1"/>
              <a:t>default</a:t>
            </a:r>
            <a:r>
              <a:rPr lang="tr-TR" sz="2800" dirty="0"/>
              <a:t> ip </a:t>
            </a:r>
            <a:r>
              <a:rPr lang="tr-TR" sz="2800" dirty="0" err="1" smtClean="0"/>
              <a:t>siyle</a:t>
            </a:r>
            <a:r>
              <a:rPr lang="tr-TR" sz="2800" dirty="0" smtClean="0"/>
              <a:t> </a:t>
            </a:r>
            <a:r>
              <a:rPr lang="tr-TR" sz="2800" dirty="0"/>
              <a:t>açılır 192.168.0.90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9812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76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4568</TotalTime>
  <Words>77</Words>
  <Application>Microsoft Office PowerPoint</Application>
  <PresentationFormat>Ekran Gösterisi (4:3)</PresentationFormat>
  <Paragraphs>16</Paragraphs>
  <Slides>6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Calibri</vt:lpstr>
      <vt:lpstr>Bircom Haz?r Template</vt:lpstr>
      <vt:lpstr>C8033 Reset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 </cp:lastModifiedBy>
  <cp:revision>288</cp:revision>
  <dcterms:created xsi:type="dcterms:W3CDTF">2011-08-11T06:57:34Z</dcterms:created>
  <dcterms:modified xsi:type="dcterms:W3CDTF">2019-03-08T08:46:56Z</dcterms:modified>
</cp:coreProperties>
</file>