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4" r:id="rId7"/>
    <p:sldId id="265" r:id="rId8"/>
    <p:sldId id="266" r:id="rId9"/>
    <p:sldId id="261" r:id="rId10"/>
    <p:sldId id="262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Objects="1"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82BC74-EF56-FF4A-B10F-E49F55D4423A}" type="datetimeFigureOut">
              <a:rPr lang="en-US" smtClean="0"/>
              <a:pPr/>
              <a:t>3/15/2019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696CC0-0AE8-574E-AB44-D0AC8F9707E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423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696CC0-0AE8-574E-AB44-D0AC8F9707E8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910204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696CC0-0AE8-574E-AB44-D0AC8F9707E8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4256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696CC0-0AE8-574E-AB44-D0AC8F9707E8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58291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696CC0-0AE8-574E-AB44-D0AC8F9707E8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17284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696CC0-0AE8-574E-AB44-D0AC8F9707E8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19934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696CC0-0AE8-574E-AB44-D0AC8F9707E8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3948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696CC0-0AE8-574E-AB44-D0AC8F9707E8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441240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696CC0-0AE8-574E-AB44-D0AC8F9707E8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108794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696CC0-0AE8-574E-AB44-D0AC8F9707E8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931932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696CC0-0AE8-574E-AB44-D0AC8F9707E8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70757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tr-TR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4A2AC2-3487-0B48-8CAB-499ECB40A478}" type="datetimeFigureOut">
              <a:rPr lang="en-US" smtClean="0"/>
              <a:pPr/>
              <a:t>3/15/2019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4A2AC2-3487-0B48-8CAB-499ECB40A478}" type="datetimeFigureOut">
              <a:rPr lang="en-US" smtClean="0"/>
              <a:pPr/>
              <a:t>3/15/2019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tr-TR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4A2AC2-3487-0B48-8CAB-499ECB40A478}" type="datetimeFigureOut">
              <a:rPr lang="en-US" smtClean="0"/>
              <a:pPr/>
              <a:t>3/15/2019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4A2AC2-3487-0B48-8CAB-499ECB40A478}" type="datetimeFigureOut">
              <a:rPr lang="en-US" smtClean="0"/>
              <a:pPr/>
              <a:t>3/15/2019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5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3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0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88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06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23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41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4A2AC2-3487-0B48-8CAB-499ECB40A478}" type="datetimeFigureOut">
              <a:rPr lang="en-US" smtClean="0"/>
              <a:pPr/>
              <a:t>3/15/2019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4A2AC2-3487-0B48-8CAB-499ECB40A478}" type="datetimeFigureOut">
              <a:rPr lang="en-US" smtClean="0"/>
              <a:pPr/>
              <a:t>3/15/2019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7" indent="0">
              <a:buNone/>
              <a:defRPr sz="2000" b="1"/>
            </a:lvl2pPr>
            <a:lvl3pPr marL="914353" indent="0">
              <a:buNone/>
              <a:defRPr sz="1800" b="1"/>
            </a:lvl3pPr>
            <a:lvl4pPr marL="1371530" indent="0">
              <a:buNone/>
              <a:defRPr sz="1600" b="1"/>
            </a:lvl4pPr>
            <a:lvl5pPr marL="1828706" indent="0">
              <a:buNone/>
              <a:defRPr sz="1600" b="1"/>
            </a:lvl5pPr>
            <a:lvl6pPr marL="2285883" indent="0">
              <a:buNone/>
              <a:defRPr sz="1600" b="1"/>
            </a:lvl6pPr>
            <a:lvl7pPr marL="2743060" indent="0">
              <a:buNone/>
              <a:defRPr sz="1600" b="1"/>
            </a:lvl7pPr>
            <a:lvl8pPr marL="3200236" indent="0">
              <a:buNone/>
              <a:defRPr sz="1600" b="1"/>
            </a:lvl8pPr>
            <a:lvl9pPr marL="3657413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7" indent="0">
              <a:buNone/>
              <a:defRPr sz="2000" b="1"/>
            </a:lvl2pPr>
            <a:lvl3pPr marL="914353" indent="0">
              <a:buNone/>
              <a:defRPr sz="1800" b="1"/>
            </a:lvl3pPr>
            <a:lvl4pPr marL="1371530" indent="0">
              <a:buNone/>
              <a:defRPr sz="1600" b="1"/>
            </a:lvl4pPr>
            <a:lvl5pPr marL="1828706" indent="0">
              <a:buNone/>
              <a:defRPr sz="1600" b="1"/>
            </a:lvl5pPr>
            <a:lvl6pPr marL="2285883" indent="0">
              <a:buNone/>
              <a:defRPr sz="1600" b="1"/>
            </a:lvl6pPr>
            <a:lvl7pPr marL="2743060" indent="0">
              <a:buNone/>
              <a:defRPr sz="1600" b="1"/>
            </a:lvl7pPr>
            <a:lvl8pPr marL="3200236" indent="0">
              <a:buNone/>
              <a:defRPr sz="1600" b="1"/>
            </a:lvl8pPr>
            <a:lvl9pPr marL="3657413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4A2AC2-3487-0B48-8CAB-499ECB40A478}" type="datetimeFigureOut">
              <a:rPr lang="en-US" smtClean="0"/>
              <a:pPr/>
              <a:t>3/15/2019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4A2AC2-3487-0B48-8CAB-499ECB40A478}" type="datetimeFigureOut">
              <a:rPr lang="en-US" smtClean="0"/>
              <a:pPr/>
              <a:t>3/15/2019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4A2AC2-3487-0B48-8CAB-499ECB40A478}" type="datetimeFigureOut">
              <a:rPr lang="en-US" smtClean="0"/>
              <a:pPr/>
              <a:t>3/15/2019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77" indent="0">
              <a:buNone/>
              <a:defRPr sz="1200"/>
            </a:lvl2pPr>
            <a:lvl3pPr marL="914353" indent="0">
              <a:buNone/>
              <a:defRPr sz="1000"/>
            </a:lvl3pPr>
            <a:lvl4pPr marL="1371530" indent="0">
              <a:buNone/>
              <a:defRPr sz="900"/>
            </a:lvl4pPr>
            <a:lvl5pPr marL="1828706" indent="0">
              <a:buNone/>
              <a:defRPr sz="900"/>
            </a:lvl5pPr>
            <a:lvl6pPr marL="2285883" indent="0">
              <a:buNone/>
              <a:defRPr sz="900"/>
            </a:lvl6pPr>
            <a:lvl7pPr marL="2743060" indent="0">
              <a:buNone/>
              <a:defRPr sz="900"/>
            </a:lvl7pPr>
            <a:lvl8pPr marL="3200236" indent="0">
              <a:buNone/>
              <a:defRPr sz="900"/>
            </a:lvl8pPr>
            <a:lvl9pPr marL="3657413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4A2AC2-3487-0B48-8CAB-499ECB40A478}" type="datetimeFigureOut">
              <a:rPr lang="en-US" smtClean="0"/>
              <a:pPr/>
              <a:t>3/15/2019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177" indent="0">
              <a:buNone/>
              <a:defRPr sz="2800"/>
            </a:lvl2pPr>
            <a:lvl3pPr marL="914353" indent="0">
              <a:buNone/>
              <a:defRPr sz="2400"/>
            </a:lvl3pPr>
            <a:lvl4pPr marL="1371530" indent="0">
              <a:buNone/>
              <a:defRPr sz="2000"/>
            </a:lvl4pPr>
            <a:lvl5pPr marL="1828706" indent="0">
              <a:buNone/>
              <a:defRPr sz="2000"/>
            </a:lvl5pPr>
            <a:lvl6pPr marL="2285883" indent="0">
              <a:buNone/>
              <a:defRPr sz="2000"/>
            </a:lvl6pPr>
            <a:lvl7pPr marL="2743060" indent="0">
              <a:buNone/>
              <a:defRPr sz="2000"/>
            </a:lvl7pPr>
            <a:lvl8pPr marL="3200236" indent="0">
              <a:buNone/>
              <a:defRPr sz="2000"/>
            </a:lvl8pPr>
            <a:lvl9pPr marL="3657413" indent="0">
              <a:buNone/>
              <a:defRPr sz="2000"/>
            </a:lvl9pPr>
          </a:lstStyle>
          <a:p>
            <a:pPr lvl="0"/>
            <a:r>
              <a:rPr lang="tr-TR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77" indent="0">
              <a:buNone/>
              <a:defRPr sz="1200"/>
            </a:lvl2pPr>
            <a:lvl3pPr marL="914353" indent="0">
              <a:buNone/>
              <a:defRPr sz="1000"/>
            </a:lvl3pPr>
            <a:lvl4pPr marL="1371530" indent="0">
              <a:buNone/>
              <a:defRPr sz="900"/>
            </a:lvl4pPr>
            <a:lvl5pPr marL="1828706" indent="0">
              <a:buNone/>
              <a:defRPr sz="900"/>
            </a:lvl5pPr>
            <a:lvl6pPr marL="2285883" indent="0">
              <a:buNone/>
              <a:defRPr sz="900"/>
            </a:lvl6pPr>
            <a:lvl7pPr marL="2743060" indent="0">
              <a:buNone/>
              <a:defRPr sz="900"/>
            </a:lvl7pPr>
            <a:lvl8pPr marL="3200236" indent="0">
              <a:buNone/>
              <a:defRPr sz="900"/>
            </a:lvl8pPr>
            <a:lvl9pPr marL="3657413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4A2AC2-3487-0B48-8CAB-499ECB40A478}" type="datetimeFigureOut">
              <a:rPr lang="en-US" smtClean="0"/>
              <a:pPr/>
              <a:t>3/15/2019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647" y="274588"/>
            <a:ext cx="8228707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5" tIns="45718" rIns="91435" bIns="4571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647" y="1600647"/>
            <a:ext cx="8228707" cy="45251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5" tIns="45718" rIns="91435" bIns="4571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647" y="6356821"/>
            <a:ext cx="2133079" cy="365001"/>
          </a:xfrm>
          <a:prstGeom prst="rect">
            <a:avLst/>
          </a:prstGeom>
        </p:spPr>
        <p:txBody>
          <a:bodyPr vert="horz" lIns="91435" tIns="45718" rIns="91435" bIns="45718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ea typeface="+mn-ea"/>
                <a:cs typeface="Arial" pitchFamily="34" charset="0"/>
              </a:defRPr>
            </a:lvl1pPr>
          </a:lstStyle>
          <a:p>
            <a:fld id="{184A2AC2-3487-0B48-8CAB-499ECB40A478}" type="datetimeFigureOut">
              <a:rPr lang="en-US" smtClean="0"/>
              <a:pPr/>
              <a:t>3/15/2019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75" y="6356821"/>
            <a:ext cx="2895451" cy="365001"/>
          </a:xfrm>
          <a:prstGeom prst="rect">
            <a:avLst/>
          </a:prstGeom>
        </p:spPr>
        <p:txBody>
          <a:bodyPr vert="horz" lIns="91435" tIns="45718" rIns="91435" bIns="45718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ea typeface="+mn-ea"/>
                <a:cs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75" y="6356821"/>
            <a:ext cx="2133079" cy="365001"/>
          </a:xfrm>
          <a:prstGeom prst="rect">
            <a:avLst/>
          </a:prstGeom>
        </p:spPr>
        <p:txBody>
          <a:bodyPr vert="horz" lIns="91435" tIns="45718" rIns="91435" bIns="45718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ea typeface="+mn-ea"/>
                <a:cs typeface="Arial" pitchFamily="34" charset="0"/>
              </a:defRPr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145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맑은 고딕"/>
        </a:defRPr>
      </a:lvl1pPr>
      <a:lvl2pPr algn="ctr" defTabSz="914145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맑은 고딕"/>
          <a:cs typeface="맑은 고딕"/>
        </a:defRPr>
      </a:lvl2pPr>
      <a:lvl3pPr algn="ctr" defTabSz="914145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맑은 고딕"/>
          <a:cs typeface="맑은 고딕"/>
        </a:defRPr>
      </a:lvl3pPr>
      <a:lvl4pPr algn="ctr" defTabSz="914145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맑은 고딕"/>
          <a:cs typeface="맑은 고딕"/>
        </a:defRPr>
      </a:lvl4pPr>
      <a:lvl5pPr algn="ctr" defTabSz="914145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맑은 고딕"/>
          <a:cs typeface="맑은 고딕"/>
        </a:defRPr>
      </a:lvl5pPr>
      <a:lvl6pPr marL="321457" algn="ctr" defTabSz="914145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맑은 고딕"/>
          <a:cs typeface="맑은 고딕"/>
        </a:defRPr>
      </a:lvl6pPr>
      <a:lvl7pPr marL="642915" algn="ctr" defTabSz="914145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맑은 고딕"/>
          <a:cs typeface="맑은 고딕"/>
        </a:defRPr>
      </a:lvl7pPr>
      <a:lvl8pPr marL="964372" algn="ctr" defTabSz="914145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맑은 고딕"/>
          <a:cs typeface="맑은 고딕"/>
        </a:defRPr>
      </a:lvl8pPr>
      <a:lvl9pPr marL="1285829" algn="ctr" defTabSz="914145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맑은 고딕"/>
          <a:cs typeface="맑은 고딕"/>
        </a:defRPr>
      </a:lvl9pPr>
    </p:titleStyle>
    <p:bodyStyle>
      <a:lvl1pPr marL="342665" indent="-342665" algn="l" defTabSz="914145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맑은 고딕"/>
        </a:defRPr>
      </a:lvl1pPr>
      <a:lvl2pPr marL="742254" indent="-284624" algn="l" defTabSz="914145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맑은 고딕"/>
        </a:defRPr>
      </a:lvl2pPr>
      <a:lvl3pPr marL="1141844" indent="-227699" algn="l" defTabSz="914145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맑은 고딕"/>
        </a:defRPr>
      </a:lvl3pPr>
      <a:lvl4pPr marL="1599474" indent="-227699" algn="l" defTabSz="914145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맑은 고딕"/>
        </a:defRPr>
      </a:lvl4pPr>
      <a:lvl5pPr marL="2057104" indent="-227699" algn="l" defTabSz="914145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맑은 고딕"/>
        </a:defRPr>
      </a:lvl5pPr>
      <a:lvl6pPr marL="2514471" indent="-228588" algn="l" defTabSz="91435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48" indent="-228588" algn="l" defTabSz="91435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5" indent="-228588" algn="l" defTabSz="91435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1" indent="-228588" algn="l" defTabSz="91435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7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3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0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6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3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0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36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3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751063"/>
            <a:ext cx="7772400" cy="1470025"/>
          </a:xfrm>
        </p:spPr>
        <p:txBody>
          <a:bodyPr/>
          <a:lstStyle/>
          <a:p>
            <a:r>
              <a:rPr lang="tr-TR" b="1" dirty="0" smtClean="0"/>
              <a:t>C8033 Peer </a:t>
            </a:r>
            <a:r>
              <a:rPr lang="tr-TR" b="1" dirty="0" err="1" smtClean="0"/>
              <a:t>to</a:t>
            </a:r>
            <a:r>
              <a:rPr lang="tr-TR" b="1" dirty="0" smtClean="0"/>
              <a:t> Peer Voice </a:t>
            </a:r>
            <a:r>
              <a:rPr lang="tr-TR" b="1" dirty="0" err="1" smtClean="0"/>
              <a:t>Announcement</a:t>
            </a:r>
            <a:endParaRPr lang="en-US" b="1" dirty="0"/>
          </a:p>
        </p:txBody>
      </p:sp>
      <p:sp>
        <p:nvSpPr>
          <p:cNvPr id="6" name="Subtitle 6"/>
          <p:cNvSpPr txBox="1">
            <a:spLocks/>
          </p:cNvSpPr>
          <p:nvPr/>
        </p:nvSpPr>
        <p:spPr>
          <a:xfrm>
            <a:off x="1433215" y="4941168"/>
            <a:ext cx="6400354" cy="962174"/>
          </a:xfrm>
          <a:prstGeom prst="rect">
            <a:avLst/>
          </a:prstGeom>
        </p:spPr>
        <p:txBody>
          <a:bodyPr lIns="91435" tIns="45718" rIns="91435" bIns="45718"/>
          <a:lstStyle/>
          <a:p>
            <a:pPr marL="342665" indent="-342665" algn="ctr" eaLnBrk="0" latinLnBrk="1" hangingPunct="0">
              <a:spcBef>
                <a:spcPct val="20000"/>
              </a:spcBef>
              <a:defRPr/>
            </a:pPr>
            <a:r>
              <a:rPr lang="tr-TR" sz="17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(Bircom Ergin BOYACI </a:t>
            </a:r>
            <a:r>
              <a:rPr lang="tr-TR" sz="1700" dirty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– Müşteri Deneyimi ve Ürün Geliştirme)</a:t>
            </a:r>
          </a:p>
          <a:p>
            <a:pPr marL="342665" indent="-342665" algn="ctr" eaLnBrk="0" latinLnBrk="1" hangingPunct="0">
              <a:spcBef>
                <a:spcPct val="20000"/>
              </a:spcBef>
              <a:defRPr/>
            </a:pPr>
            <a:r>
              <a:rPr lang="tr-TR" sz="17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2019</a:t>
            </a:r>
            <a:endParaRPr lang="tr-TR" sz="5100" dirty="0"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81362" y="1578545"/>
            <a:ext cx="2581275" cy="904875"/>
          </a:xfrm>
          <a:prstGeom prst="rect">
            <a:avLst/>
          </a:prstGeom>
        </p:spPr>
      </p:pic>
      <p:pic>
        <p:nvPicPr>
          <p:cNvPr id="4" name="Resim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6016" y="188640"/>
            <a:ext cx="1731688" cy="60704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6016" y="188640"/>
            <a:ext cx="1731688" cy="607049"/>
          </a:xfrm>
          <a:prstGeom prst="rect">
            <a:avLst/>
          </a:prstGeom>
        </p:spPr>
      </p:pic>
      <p:pic>
        <p:nvPicPr>
          <p:cNvPr id="2" name="Resim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0075" y="1340768"/>
            <a:ext cx="7943850" cy="4176464"/>
          </a:xfrm>
          <a:prstGeom prst="rect">
            <a:avLst/>
          </a:prstGeom>
        </p:spPr>
      </p:pic>
      <p:sp>
        <p:nvSpPr>
          <p:cNvPr id="3" name="Metin kutusu 2"/>
          <p:cNvSpPr txBox="1"/>
          <p:nvPr/>
        </p:nvSpPr>
        <p:spPr>
          <a:xfrm>
            <a:off x="2051720" y="476672"/>
            <a:ext cx="47686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err="1" smtClean="0"/>
              <a:t>Follover</a:t>
            </a:r>
            <a:r>
              <a:rPr lang="tr-TR" dirty="0" smtClean="0"/>
              <a:t> tarafındaki Player in start olduğu görülür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8223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6016" y="188640"/>
            <a:ext cx="1731688" cy="607049"/>
          </a:xfrm>
          <a:prstGeom prst="rect">
            <a:avLst/>
          </a:prstGeom>
        </p:spPr>
      </p:pic>
      <p:sp>
        <p:nvSpPr>
          <p:cNvPr id="2" name="Metin kutusu 1"/>
          <p:cNvSpPr txBox="1"/>
          <p:nvPr/>
        </p:nvSpPr>
        <p:spPr>
          <a:xfrm>
            <a:off x="467544" y="1196752"/>
            <a:ext cx="81312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Aşağıdaki örnekte iki adet C8033 kullanılmıştır ve 10.10.6.127 ip olan cihazın girişine </a:t>
            </a:r>
          </a:p>
          <a:p>
            <a:r>
              <a:rPr lang="tr-TR" dirty="0" smtClean="0"/>
              <a:t>Mikrofon bağlanılıyor ve 10.10.6.99 </a:t>
            </a:r>
            <a:r>
              <a:rPr lang="tr-TR" dirty="0" err="1" smtClean="0"/>
              <a:t>nolu</a:t>
            </a:r>
            <a:r>
              <a:rPr lang="tr-TR" dirty="0" smtClean="0"/>
              <a:t> cihazın çıkışına ise </a:t>
            </a:r>
            <a:r>
              <a:rPr lang="tr-TR" dirty="0" err="1" smtClean="0"/>
              <a:t>anfi</a:t>
            </a:r>
            <a:r>
              <a:rPr lang="tr-TR" dirty="0" smtClean="0"/>
              <a:t> </a:t>
            </a:r>
            <a:r>
              <a:rPr lang="tr-TR" dirty="0" err="1" smtClean="0"/>
              <a:t>vehoparlör</a:t>
            </a:r>
            <a:r>
              <a:rPr lang="tr-TR" dirty="0" smtClean="0"/>
              <a:t> bağlanılır</a:t>
            </a:r>
            <a:endParaRPr lang="tr-TR" dirty="0"/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485" y="2348880"/>
            <a:ext cx="8905381" cy="2520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0586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6016" y="188640"/>
            <a:ext cx="1731688" cy="607049"/>
          </a:xfrm>
          <a:prstGeom prst="rect">
            <a:avLst/>
          </a:prstGeom>
        </p:spPr>
      </p:pic>
      <p:sp>
        <p:nvSpPr>
          <p:cNvPr id="2" name="Metin kutusu 1"/>
          <p:cNvSpPr txBox="1"/>
          <p:nvPr/>
        </p:nvSpPr>
        <p:spPr>
          <a:xfrm>
            <a:off x="1581735" y="950924"/>
            <a:ext cx="54906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10.10.6.127 Lider ve 10.10.6.99 </a:t>
            </a:r>
            <a:r>
              <a:rPr lang="tr-TR" dirty="0" err="1" smtClean="0"/>
              <a:t>Follower</a:t>
            </a:r>
            <a:r>
              <a:rPr lang="tr-TR" dirty="0" smtClean="0"/>
              <a:t> olarak ayarlanır</a:t>
            </a:r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2424" y="1320256"/>
            <a:ext cx="8612063" cy="441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8254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6016" y="188640"/>
            <a:ext cx="1731688" cy="607049"/>
          </a:xfrm>
          <a:prstGeom prst="rect">
            <a:avLst/>
          </a:prstGeom>
        </p:spPr>
      </p:pic>
      <p:sp>
        <p:nvSpPr>
          <p:cNvPr id="2" name="Metin kutusu 1"/>
          <p:cNvSpPr txBox="1"/>
          <p:nvPr/>
        </p:nvSpPr>
        <p:spPr>
          <a:xfrm>
            <a:off x="251520" y="1124744"/>
            <a:ext cx="61891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err="1" smtClean="0"/>
              <a:t>Anfiye</a:t>
            </a:r>
            <a:r>
              <a:rPr lang="tr-TR" dirty="0" smtClean="0"/>
              <a:t> </a:t>
            </a:r>
            <a:r>
              <a:rPr lang="tr-TR" dirty="0" err="1" smtClean="0"/>
              <a:t>bağlancak</a:t>
            </a:r>
            <a:r>
              <a:rPr lang="tr-TR" dirty="0" smtClean="0"/>
              <a:t> olan cihaz Lider olan cihazın </a:t>
            </a:r>
            <a:r>
              <a:rPr lang="tr-TR" dirty="0" err="1" smtClean="0"/>
              <a:t>arayüzüne</a:t>
            </a:r>
            <a:r>
              <a:rPr lang="tr-TR" dirty="0" smtClean="0"/>
              <a:t> tanıtılır</a:t>
            </a:r>
            <a:endParaRPr lang="tr-TR" dirty="0"/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0499" y="1494076"/>
            <a:ext cx="8420100" cy="419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3819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723" y="194257"/>
            <a:ext cx="1731688" cy="607049"/>
          </a:xfrm>
          <a:prstGeom prst="rect">
            <a:avLst/>
          </a:prstGeom>
        </p:spPr>
      </p:pic>
      <p:sp>
        <p:nvSpPr>
          <p:cNvPr id="2" name="Metin kutusu 1"/>
          <p:cNvSpPr txBox="1"/>
          <p:nvPr/>
        </p:nvSpPr>
        <p:spPr>
          <a:xfrm>
            <a:off x="1547664" y="431974"/>
            <a:ext cx="5571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Lider olarak ayarlı cihazın </a:t>
            </a:r>
            <a:r>
              <a:rPr lang="tr-TR" dirty="0" err="1" smtClean="0"/>
              <a:t>arayüzü</a:t>
            </a:r>
            <a:r>
              <a:rPr lang="tr-TR" dirty="0" smtClean="0"/>
              <a:t> aşağıdaki gibi görülmeli</a:t>
            </a:r>
            <a:endParaRPr lang="tr-TR" dirty="0"/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5536" y="914546"/>
            <a:ext cx="8496944" cy="48187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1770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723" y="194257"/>
            <a:ext cx="1731688" cy="607049"/>
          </a:xfrm>
          <a:prstGeom prst="rect">
            <a:avLst/>
          </a:prstGeom>
        </p:spPr>
      </p:pic>
      <p:sp>
        <p:nvSpPr>
          <p:cNvPr id="2" name="Metin kutusu 1"/>
          <p:cNvSpPr txBox="1"/>
          <p:nvPr/>
        </p:nvSpPr>
        <p:spPr>
          <a:xfrm>
            <a:off x="1475656" y="169031"/>
            <a:ext cx="58521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err="1" smtClean="0"/>
              <a:t>Follover</a:t>
            </a:r>
            <a:r>
              <a:rPr lang="tr-TR" dirty="0" smtClean="0"/>
              <a:t> olarak ayarlı cihazın </a:t>
            </a:r>
            <a:r>
              <a:rPr lang="tr-TR" dirty="0" err="1" smtClean="0"/>
              <a:t>arayüzü</a:t>
            </a:r>
            <a:r>
              <a:rPr lang="tr-TR" dirty="0" smtClean="0"/>
              <a:t> aşağıdaki gibi görülmeli</a:t>
            </a:r>
            <a:endParaRPr lang="tr-TR" dirty="0"/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5536" y="874330"/>
            <a:ext cx="8352928" cy="4818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9235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723" y="194257"/>
            <a:ext cx="1731688" cy="607049"/>
          </a:xfrm>
          <a:prstGeom prst="rect">
            <a:avLst/>
          </a:prstGeom>
        </p:spPr>
      </p:pic>
      <p:sp>
        <p:nvSpPr>
          <p:cNvPr id="2" name="Metin kutusu 1"/>
          <p:cNvSpPr txBox="1"/>
          <p:nvPr/>
        </p:nvSpPr>
        <p:spPr>
          <a:xfrm>
            <a:off x="1744411" y="313115"/>
            <a:ext cx="49281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Lider olarak ayarlı cihazın mikrofon girişi aktif edilir</a:t>
            </a:r>
            <a:endParaRPr lang="tr-TR" dirty="0"/>
          </a:p>
        </p:txBody>
      </p:sp>
      <p:pic>
        <p:nvPicPr>
          <p:cNvPr id="6" name="Resim 5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7755" y="926556"/>
            <a:ext cx="6989246" cy="502272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62622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723" y="194257"/>
            <a:ext cx="1731688" cy="607049"/>
          </a:xfrm>
          <a:prstGeom prst="rect">
            <a:avLst/>
          </a:prstGeom>
        </p:spPr>
      </p:pic>
      <p:sp>
        <p:nvSpPr>
          <p:cNvPr id="2" name="Metin kutusu 1"/>
          <p:cNvSpPr txBox="1"/>
          <p:nvPr/>
        </p:nvSpPr>
        <p:spPr>
          <a:xfrm>
            <a:off x="1744411" y="313115"/>
            <a:ext cx="49281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Lider olarak ayarlı cihazın mikrofon girişi aktif edilir</a:t>
            </a:r>
            <a:endParaRPr lang="tr-TR" dirty="0"/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3568" y="943503"/>
            <a:ext cx="8280920" cy="48063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9787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6016" y="188640"/>
            <a:ext cx="1731688" cy="607049"/>
          </a:xfrm>
          <a:prstGeom prst="rect">
            <a:avLst/>
          </a:prstGeom>
        </p:spPr>
      </p:pic>
      <p:pic>
        <p:nvPicPr>
          <p:cNvPr id="2" name="Resim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3528" y="1124743"/>
            <a:ext cx="8640960" cy="4126155"/>
          </a:xfrm>
          <a:prstGeom prst="rect">
            <a:avLst/>
          </a:prstGeom>
        </p:spPr>
      </p:pic>
      <p:sp>
        <p:nvSpPr>
          <p:cNvPr id="3" name="Metin kutusu 2"/>
          <p:cNvSpPr txBox="1"/>
          <p:nvPr/>
        </p:nvSpPr>
        <p:spPr>
          <a:xfrm>
            <a:off x="2051720" y="332656"/>
            <a:ext cx="36138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err="1" smtClean="0"/>
              <a:t>Follover</a:t>
            </a:r>
            <a:r>
              <a:rPr lang="tr-TR" dirty="0" smtClean="0"/>
              <a:t> cihazındaki </a:t>
            </a:r>
            <a:r>
              <a:rPr lang="tr-TR" dirty="0" err="1" smtClean="0"/>
              <a:t>player</a:t>
            </a:r>
            <a:r>
              <a:rPr lang="tr-TR" dirty="0" smtClean="0"/>
              <a:t> start </a:t>
            </a:r>
            <a:r>
              <a:rPr lang="tr-TR" dirty="0" err="1" smtClean="0"/>
              <a:t>edlir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29573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ircom Haz?r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Bircom Haz?r Template.potx</Template>
  <TotalTime>4765</TotalTime>
  <Words>111</Words>
  <Application>Microsoft Office PowerPoint</Application>
  <PresentationFormat>Ekran Gösterisi (4:3)</PresentationFormat>
  <Paragraphs>23</Paragraphs>
  <Slides>10</Slides>
  <Notes>10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4" baseType="lpstr">
      <vt:lpstr>맑은 고딕</vt:lpstr>
      <vt:lpstr>Arial</vt:lpstr>
      <vt:lpstr>Calibri</vt:lpstr>
      <vt:lpstr>Bircom Haz?r Template</vt:lpstr>
      <vt:lpstr>C8033 Peer to Peer Voice Announcement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>Bircom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Serkan ER</dc:creator>
  <cp:lastModifiedBy>Ergin Boyaci </cp:lastModifiedBy>
  <cp:revision>298</cp:revision>
  <dcterms:created xsi:type="dcterms:W3CDTF">2011-08-11T06:57:34Z</dcterms:created>
  <dcterms:modified xsi:type="dcterms:W3CDTF">2019-03-15T08:56:48Z</dcterms:modified>
</cp:coreProperties>
</file>