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29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28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93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://ftp.bircom.com/Axis/IPUtility.ex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b="1" dirty="0" smtClean="0"/>
              <a:t>C8033 </a:t>
            </a:r>
            <a:r>
              <a:rPr lang="tr-TR" b="1" dirty="0" err="1"/>
              <a:t>Password</a:t>
            </a:r>
            <a:r>
              <a:rPr lang="tr-TR" b="1" dirty="0"/>
              <a:t> </a:t>
            </a:r>
            <a:r>
              <a:rPr lang="tr-TR" b="1" dirty="0" smtClean="0"/>
              <a:t>ve IP Tanımlama</a:t>
            </a:r>
            <a:endParaRPr lang="en-US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2019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362" y="1578545"/>
            <a:ext cx="2581275" cy="90487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1041860" y="884619"/>
            <a:ext cx="70620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Cihazların enerjisi verilir ve üzerindeki </a:t>
            </a:r>
            <a:r>
              <a:rPr lang="tr-TR" dirty="0" err="1" smtClean="0"/>
              <a:t>led</a:t>
            </a:r>
            <a:r>
              <a:rPr lang="tr-TR" dirty="0" smtClean="0"/>
              <a:t> ışığın yeşil yanması beklenir, </a:t>
            </a:r>
          </a:p>
          <a:p>
            <a:r>
              <a:rPr lang="tr-TR" dirty="0" smtClean="0"/>
              <a:t>IP </a:t>
            </a:r>
            <a:r>
              <a:rPr lang="tr-TR" dirty="0" err="1" smtClean="0"/>
              <a:t>utility</a:t>
            </a:r>
            <a:r>
              <a:rPr lang="tr-TR" dirty="0" smtClean="0"/>
              <a:t> yazılımı aşağıdaki </a:t>
            </a:r>
            <a:r>
              <a:rPr lang="tr-TR" dirty="0" err="1" smtClean="0"/>
              <a:t>linkden</a:t>
            </a:r>
            <a:r>
              <a:rPr lang="tr-TR" dirty="0" smtClean="0"/>
              <a:t> bilgisayara indirilir v </a:t>
            </a:r>
            <a:r>
              <a:rPr lang="tr-TR" dirty="0" err="1" smtClean="0"/>
              <a:t>eçalıştırılır</a:t>
            </a:r>
            <a:r>
              <a:rPr lang="tr-TR" dirty="0" smtClean="0"/>
              <a:t>,</a:t>
            </a:r>
          </a:p>
          <a:p>
            <a:r>
              <a:rPr lang="tr-TR" dirty="0">
                <a:hlinkClick r:id="rId4"/>
              </a:rPr>
              <a:t>http://</a:t>
            </a:r>
            <a:r>
              <a:rPr lang="tr-TR" dirty="0" smtClean="0">
                <a:hlinkClick r:id="rId4"/>
              </a:rPr>
              <a:t>ftp.bircom.com/</a:t>
            </a:r>
            <a:r>
              <a:rPr lang="tr-TR" dirty="0" err="1" smtClean="0">
                <a:hlinkClick r:id="rId4"/>
              </a:rPr>
              <a:t>Axis</a:t>
            </a:r>
            <a:r>
              <a:rPr lang="tr-TR" dirty="0" smtClean="0">
                <a:hlinkClick r:id="rId4"/>
              </a:rPr>
              <a:t>/IPUtility.exe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Refresh</a:t>
            </a:r>
            <a:r>
              <a:rPr lang="tr-TR" dirty="0" smtClean="0"/>
              <a:t> butonuna basılır ve ağdaki tüm </a:t>
            </a:r>
            <a:r>
              <a:rPr lang="tr-TR" dirty="0" err="1" smtClean="0"/>
              <a:t>axis</a:t>
            </a:r>
            <a:r>
              <a:rPr lang="tr-TR" dirty="0" smtClean="0"/>
              <a:t> cihazlarının ip </a:t>
            </a:r>
            <a:r>
              <a:rPr lang="tr-TR" dirty="0" err="1" smtClean="0"/>
              <a:t>leri</a:t>
            </a:r>
            <a:r>
              <a:rPr lang="tr-TR" dirty="0" smtClean="0"/>
              <a:t> tespit edilir</a:t>
            </a:r>
          </a:p>
          <a:p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2564904"/>
            <a:ext cx="759779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5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3528" y="1124744"/>
            <a:ext cx="8777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Cihazın </a:t>
            </a:r>
            <a:r>
              <a:rPr lang="tr-TR" dirty="0" err="1" smtClean="0"/>
              <a:t>arayüzüne</a:t>
            </a:r>
            <a:r>
              <a:rPr lang="tr-TR" dirty="0" smtClean="0"/>
              <a:t> bağlanmak için web </a:t>
            </a:r>
            <a:r>
              <a:rPr lang="tr-TR" dirty="0" err="1" smtClean="0"/>
              <a:t>browesere</a:t>
            </a:r>
            <a:r>
              <a:rPr lang="tr-TR" dirty="0" smtClean="0"/>
              <a:t> ip si yazılır ve karşımıza </a:t>
            </a:r>
            <a:r>
              <a:rPr lang="tr-TR" dirty="0" err="1" smtClean="0"/>
              <a:t>çokan</a:t>
            </a:r>
            <a:r>
              <a:rPr lang="tr-TR" dirty="0" smtClean="0"/>
              <a:t> ilk ekranda </a:t>
            </a:r>
          </a:p>
          <a:p>
            <a:r>
              <a:rPr lang="tr-TR" dirty="0" smtClean="0"/>
              <a:t>Cihaza şifre tanımlanır, ve </a:t>
            </a:r>
            <a:r>
              <a:rPr lang="tr-TR" dirty="0" err="1" smtClean="0"/>
              <a:t>Username:root</a:t>
            </a:r>
            <a:r>
              <a:rPr lang="tr-TR" dirty="0" smtClean="0"/>
              <a:t> ve </a:t>
            </a:r>
            <a:r>
              <a:rPr lang="tr-TR" dirty="0" err="1" smtClean="0"/>
              <a:t>Password</a:t>
            </a:r>
            <a:r>
              <a:rPr lang="tr-TR" dirty="0" smtClean="0"/>
              <a:t>: sizin belirlediğiniz şifre olur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1788587"/>
            <a:ext cx="7418572" cy="393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16" y="188640"/>
            <a:ext cx="1731688" cy="607049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323528" y="1124744"/>
            <a:ext cx="663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Cihazın Network ayarları gerekirse aşağıdaki bölümden değiştirilebilir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1600199"/>
            <a:ext cx="7324600" cy="436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8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4578</TotalTime>
  <Words>92</Words>
  <Application>Microsoft Office PowerPoint</Application>
  <PresentationFormat>Ekran Gösterisi (4:3)</PresentationFormat>
  <Paragraphs>14</Paragraphs>
  <Slides>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Calibri</vt:lpstr>
      <vt:lpstr>Bircom Haz?r Template</vt:lpstr>
      <vt:lpstr>C8033 Password ve IP Tanımlama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 </cp:lastModifiedBy>
  <cp:revision>290</cp:revision>
  <dcterms:created xsi:type="dcterms:W3CDTF">2011-08-11T06:57:34Z</dcterms:created>
  <dcterms:modified xsi:type="dcterms:W3CDTF">2019-03-08T08:58:05Z</dcterms:modified>
</cp:coreProperties>
</file>