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1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9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3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37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197" y="274588"/>
            <a:ext cx="109716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197" y="1600647"/>
            <a:ext cx="10971609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197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27.11.2020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701" y="6356822"/>
            <a:ext cx="386060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701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976" y="992661"/>
            <a:ext cx="7534275" cy="3971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3198" y="5088753"/>
            <a:ext cx="1943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WireShark</a:t>
            </a:r>
            <a:r>
              <a:rPr lang="tr-TR" dirty="0" smtClean="0"/>
              <a:t> </a:t>
            </a:r>
            <a:r>
              <a:rPr lang="tr-TR" dirty="0" smtClean="0"/>
              <a:t>Remote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5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01" y="916563"/>
            <a:ext cx="10326399" cy="449765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288473" y="5874327"/>
            <a:ext cx="93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Hangi Ethernet </a:t>
            </a:r>
            <a:r>
              <a:rPr lang="tr-TR" dirty="0" err="1" smtClean="0"/>
              <a:t>interface</a:t>
            </a:r>
            <a:r>
              <a:rPr lang="tr-TR" dirty="0" smtClean="0"/>
              <a:t> üzerinden </a:t>
            </a:r>
            <a:r>
              <a:rPr lang="tr-TR" dirty="0" err="1" smtClean="0"/>
              <a:t>pcab</a:t>
            </a:r>
            <a:r>
              <a:rPr lang="tr-TR" dirty="0" smtClean="0"/>
              <a:t> </a:t>
            </a:r>
            <a:r>
              <a:rPr lang="tr-TR" dirty="0" err="1" smtClean="0"/>
              <a:t>log</a:t>
            </a:r>
            <a:r>
              <a:rPr lang="tr-TR" dirty="0" smtClean="0"/>
              <a:t> gönderilecekse Name kısmı kopyalanır &lt; O+M+C &gt; gibi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702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193" y="882362"/>
            <a:ext cx="7715250" cy="501015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8077200" y="1177636"/>
            <a:ext cx="40791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Destination</a:t>
            </a:r>
            <a:r>
              <a:rPr lang="tr-TR" dirty="0" smtClean="0"/>
              <a:t> IP kısmına bilgisayarımızın</a:t>
            </a:r>
          </a:p>
          <a:p>
            <a:r>
              <a:rPr lang="tr-TR" dirty="0" smtClean="0"/>
              <a:t>IP si girilir ( </a:t>
            </a:r>
            <a:r>
              <a:rPr lang="tr-TR" dirty="0" err="1" smtClean="0"/>
              <a:t>wireshark</a:t>
            </a:r>
            <a:r>
              <a:rPr lang="tr-TR" dirty="0" smtClean="0"/>
              <a:t> kurulmuş olan </a:t>
            </a:r>
            <a:r>
              <a:rPr lang="tr-TR" dirty="0" err="1" smtClean="0"/>
              <a:t>Pc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err="1" smtClean="0"/>
              <a:t>İnterface</a:t>
            </a:r>
            <a:r>
              <a:rPr lang="tr-TR" dirty="0" smtClean="0"/>
              <a:t> name kısmına ise IP </a:t>
            </a:r>
            <a:r>
              <a:rPr lang="tr-TR" dirty="0" err="1" smtClean="0"/>
              <a:t>inerface</a:t>
            </a:r>
            <a:r>
              <a:rPr lang="tr-TR" dirty="0" smtClean="0"/>
              <a:t> </a:t>
            </a:r>
            <a:r>
              <a:rPr lang="tr-TR" dirty="0" err="1" smtClean="0"/>
              <a:t>nin</a:t>
            </a:r>
            <a:endParaRPr lang="tr-TR" dirty="0" smtClean="0"/>
          </a:p>
          <a:p>
            <a:r>
              <a:rPr lang="tr-TR" dirty="0" smtClean="0"/>
              <a:t>İsmi girilir, AC bu Ethernet üzerinden</a:t>
            </a:r>
          </a:p>
          <a:p>
            <a:r>
              <a:rPr lang="tr-TR" dirty="0" smtClean="0"/>
              <a:t>Bilgisayarımıza </a:t>
            </a:r>
            <a:r>
              <a:rPr lang="tr-TR" dirty="0" err="1" smtClean="0"/>
              <a:t>pcab</a:t>
            </a:r>
            <a:r>
              <a:rPr lang="tr-TR" dirty="0" smtClean="0"/>
              <a:t> loğlarını gönderecek</a:t>
            </a:r>
          </a:p>
        </p:txBody>
      </p:sp>
    </p:spTree>
    <p:extLst>
      <p:ext uri="{BB962C8B-B14F-4D97-AF65-F5344CB8AC3E}">
        <p14:creationId xmlns:p14="http://schemas.microsoft.com/office/powerpoint/2010/main" val="334082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70" y="1167677"/>
            <a:ext cx="11715750" cy="424945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4904509" y="5805055"/>
            <a:ext cx="25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Logging</a:t>
            </a:r>
            <a:r>
              <a:rPr lang="tr-TR" dirty="0" smtClean="0"/>
              <a:t> filtresi tanımlanır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298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48" y="1023072"/>
            <a:ext cx="5924551" cy="516531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8229600" y="1967345"/>
            <a:ext cx="3366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WireShark</a:t>
            </a:r>
            <a:r>
              <a:rPr lang="tr-TR" dirty="0" smtClean="0"/>
              <a:t> 3.4.0 versiyonu kurulur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6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944273"/>
            <a:ext cx="6445395" cy="54959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8991600" y="1620982"/>
            <a:ext cx="2809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Edit</a:t>
            </a:r>
            <a:r>
              <a:rPr lang="tr-TR" dirty="0" smtClean="0"/>
              <a:t>/</a:t>
            </a:r>
            <a:r>
              <a:rPr lang="tr-TR" dirty="0" err="1" smtClean="0"/>
              <a:t>Preferences</a:t>
            </a:r>
            <a:r>
              <a:rPr lang="tr-TR" dirty="0" smtClean="0"/>
              <a:t> bölümüne </a:t>
            </a:r>
          </a:p>
          <a:p>
            <a:r>
              <a:rPr lang="tr-TR" dirty="0" smtClean="0"/>
              <a:t>girilir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899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94" y="1014412"/>
            <a:ext cx="5992524" cy="482917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7051964" y="1717964"/>
            <a:ext cx="4113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Audiocodes</a:t>
            </a:r>
            <a:r>
              <a:rPr lang="tr-TR" dirty="0" smtClean="0"/>
              <a:t> </a:t>
            </a:r>
            <a:r>
              <a:rPr lang="tr-TR" dirty="0" err="1" smtClean="0"/>
              <a:t>debug</a:t>
            </a:r>
            <a:r>
              <a:rPr lang="tr-TR" dirty="0" smtClean="0"/>
              <a:t> </a:t>
            </a:r>
            <a:r>
              <a:rPr lang="tr-TR" dirty="0" err="1" smtClean="0"/>
              <a:t>recording</a:t>
            </a:r>
            <a:r>
              <a:rPr lang="tr-TR" dirty="0" smtClean="0"/>
              <a:t> </a:t>
            </a:r>
            <a:r>
              <a:rPr lang="tr-TR" dirty="0" err="1" smtClean="0"/>
              <a:t>plug</a:t>
            </a:r>
            <a:r>
              <a:rPr lang="tr-TR" dirty="0" smtClean="0"/>
              <a:t> in yüklü</a:t>
            </a:r>
          </a:p>
          <a:p>
            <a:r>
              <a:rPr lang="tr-TR" dirty="0" smtClean="0"/>
              <a:t>Olduğundan emin olunur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001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4" y="1140835"/>
            <a:ext cx="9090231" cy="4068474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427018" y="5486400"/>
            <a:ext cx="10056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Filtre kısmına «</a:t>
            </a:r>
            <a:r>
              <a:rPr lang="tr-TR" dirty="0" err="1" smtClean="0"/>
              <a:t>acdr</a:t>
            </a:r>
            <a:r>
              <a:rPr lang="tr-TR" dirty="0" smtClean="0"/>
              <a:t>» yazılır ve </a:t>
            </a:r>
            <a:r>
              <a:rPr lang="tr-TR" dirty="0" err="1" smtClean="0"/>
              <a:t>capture</a:t>
            </a:r>
            <a:r>
              <a:rPr lang="tr-TR" dirty="0" smtClean="0"/>
              <a:t> başlatılır, bu </a:t>
            </a:r>
            <a:r>
              <a:rPr lang="tr-TR" dirty="0" err="1" smtClean="0"/>
              <a:t>durmda</a:t>
            </a:r>
            <a:r>
              <a:rPr lang="tr-TR" dirty="0" smtClean="0"/>
              <a:t> Ethernet portuna gelen sadece AC paketlerini</a:t>
            </a:r>
          </a:p>
          <a:p>
            <a:r>
              <a:rPr lang="tr-TR" dirty="0" smtClean="0"/>
              <a:t>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225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2361" y="958128"/>
            <a:ext cx="8220075" cy="54959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429491" y="1925782"/>
            <a:ext cx="2927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Network üzerinde veya PC de</a:t>
            </a:r>
          </a:p>
          <a:p>
            <a:r>
              <a:rPr lang="tr-TR" dirty="0" smtClean="0"/>
              <a:t>Firewall kısıtlaması yok ise</a:t>
            </a:r>
          </a:p>
          <a:p>
            <a:r>
              <a:rPr lang="tr-TR" dirty="0" smtClean="0"/>
              <a:t>Ekrandaki gibi </a:t>
            </a:r>
            <a:r>
              <a:rPr lang="tr-TR" dirty="0" err="1" smtClean="0"/>
              <a:t>loglar</a:t>
            </a:r>
            <a:r>
              <a:rPr lang="tr-TR" dirty="0" smtClean="0"/>
              <a:t> AC den</a:t>
            </a:r>
          </a:p>
          <a:p>
            <a:r>
              <a:rPr lang="tr-TR" dirty="0" smtClean="0"/>
              <a:t>Geliyor olması lazım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712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103</Words>
  <Application>Microsoft Office PowerPoint</Application>
  <PresentationFormat>Geniş ekran</PresentationFormat>
  <Paragraphs>20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Calibri</vt:lpstr>
      <vt:lpstr>Tema1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 Erdas</dc:creator>
  <cp:lastModifiedBy>Ergin Boyaci [Bircom]</cp:lastModifiedBy>
  <cp:revision>100</cp:revision>
  <dcterms:created xsi:type="dcterms:W3CDTF">2015-01-02T14:52:31Z</dcterms:created>
  <dcterms:modified xsi:type="dcterms:W3CDTF">2020-11-27T12:06:36Z</dcterms:modified>
</cp:coreProperties>
</file>