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1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9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895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3341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046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3744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9328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63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73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3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3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431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61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6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10197" y="274588"/>
            <a:ext cx="1097160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0197" y="1600647"/>
            <a:ext cx="10971609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0197" y="6356822"/>
            <a:ext cx="2844105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701" y="6356822"/>
            <a:ext cx="386060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701" y="6356822"/>
            <a:ext cx="2844105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3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976" y="992661"/>
            <a:ext cx="7534275" cy="39719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29416" y="5185735"/>
            <a:ext cx="426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Sip</a:t>
            </a:r>
            <a:r>
              <a:rPr lang="tr-TR" dirty="0" smtClean="0"/>
              <a:t> </a:t>
            </a:r>
            <a:r>
              <a:rPr lang="tr-TR" dirty="0" err="1" smtClean="0"/>
              <a:t>Local</a:t>
            </a:r>
            <a:r>
              <a:rPr lang="tr-TR" dirty="0" smtClean="0"/>
              <a:t> Port ve </a:t>
            </a:r>
            <a:r>
              <a:rPr lang="tr-TR" dirty="0" err="1" smtClean="0"/>
              <a:t>Sip</a:t>
            </a:r>
            <a:r>
              <a:rPr lang="tr-TR" dirty="0" smtClean="0"/>
              <a:t> </a:t>
            </a:r>
            <a:r>
              <a:rPr lang="tr-TR" dirty="0" err="1" smtClean="0"/>
              <a:t>destination</a:t>
            </a:r>
            <a:r>
              <a:rPr lang="tr-TR" dirty="0" smtClean="0"/>
              <a:t> port tanımı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355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60218" y="263236"/>
            <a:ext cx="2100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Sip</a:t>
            </a:r>
            <a:r>
              <a:rPr lang="tr-TR" dirty="0" smtClean="0"/>
              <a:t> </a:t>
            </a:r>
            <a:r>
              <a:rPr lang="tr-TR" dirty="0" err="1" smtClean="0"/>
              <a:t>Local</a:t>
            </a:r>
            <a:r>
              <a:rPr lang="tr-TR" dirty="0" smtClean="0"/>
              <a:t> port tanımı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8740" y="1042554"/>
            <a:ext cx="7995805" cy="516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02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466" y="1550842"/>
            <a:ext cx="11064730" cy="3783157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610466" y="304800"/>
            <a:ext cx="2100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Sip</a:t>
            </a:r>
            <a:r>
              <a:rPr lang="tr-TR" dirty="0" smtClean="0"/>
              <a:t> </a:t>
            </a:r>
            <a:r>
              <a:rPr lang="tr-TR" dirty="0" err="1" smtClean="0"/>
              <a:t>Local</a:t>
            </a:r>
            <a:r>
              <a:rPr lang="tr-TR" dirty="0" smtClean="0"/>
              <a:t> port tanımı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46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10466" y="304800"/>
            <a:ext cx="2042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Sip</a:t>
            </a:r>
            <a:r>
              <a:rPr lang="tr-TR" dirty="0" smtClean="0"/>
              <a:t> </a:t>
            </a:r>
            <a:r>
              <a:rPr lang="tr-TR" dirty="0" err="1" smtClean="0"/>
              <a:t>Destination</a:t>
            </a:r>
            <a:r>
              <a:rPr lang="tr-TR" dirty="0" smtClean="0"/>
              <a:t> Port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539" y="1826201"/>
            <a:ext cx="7756552" cy="3840307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1554" y="2183388"/>
            <a:ext cx="3037610" cy="3483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31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705" y="2059131"/>
            <a:ext cx="10524201" cy="2942360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582757" y="304800"/>
            <a:ext cx="2042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Sip</a:t>
            </a:r>
            <a:r>
              <a:rPr lang="tr-TR" dirty="0" smtClean="0"/>
              <a:t> </a:t>
            </a:r>
            <a:r>
              <a:rPr lang="tr-TR" dirty="0" err="1" smtClean="0"/>
              <a:t>Destination</a:t>
            </a:r>
            <a:r>
              <a:rPr lang="tr-TR" dirty="0" smtClean="0"/>
              <a:t> Port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484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961</TotalTime>
  <Words>22</Words>
  <Application>Microsoft Office PowerPoint</Application>
  <PresentationFormat>Geniş ekran</PresentationFormat>
  <Paragraphs>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맑은 고딕</vt:lpstr>
      <vt:lpstr>Arial</vt:lpstr>
      <vt:lpstr>Calibri</vt:lpstr>
      <vt:lpstr>Tema1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Alper Erdas</dc:creator>
  <cp:lastModifiedBy>Ergin Boyaci [Bircom]</cp:lastModifiedBy>
  <cp:revision>79</cp:revision>
  <dcterms:created xsi:type="dcterms:W3CDTF">2015-01-02T14:52:31Z</dcterms:created>
  <dcterms:modified xsi:type="dcterms:W3CDTF">2020-11-24T10:42:26Z</dcterms:modified>
</cp:coreProperties>
</file>