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1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334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0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37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7" y="274589"/>
            <a:ext cx="10971609" cy="572251"/>
          </a:xfrm>
        </p:spPr>
        <p:txBody>
          <a:bodyPr anchor="ctr"/>
          <a:lstStyle>
            <a:lvl1pPr algn="l">
              <a:defRPr sz="3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0198" y="1600647"/>
            <a:ext cx="10971609" cy="452511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932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3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1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0197" y="274588"/>
            <a:ext cx="109716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0197" y="1600647"/>
            <a:ext cx="10971609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0197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701" y="6356822"/>
            <a:ext cx="386060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701" y="6356822"/>
            <a:ext cx="2844105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976" y="992661"/>
            <a:ext cx="7534275" cy="3971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9416" y="5185735"/>
            <a:ext cx="354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SBC_AlternativRouteByIP2IPRouting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48" y="926089"/>
            <a:ext cx="11489550" cy="48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14" y="880196"/>
            <a:ext cx="11138282" cy="365024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125363" y="5140036"/>
            <a:ext cx="1206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i</a:t>
            </a:r>
            <a:r>
              <a:rPr lang="tr-TR" dirty="0" err="1" smtClean="0"/>
              <a:t>ndex</a:t>
            </a:r>
            <a:r>
              <a:rPr lang="tr-TR" dirty="0" smtClean="0"/>
              <a:t> 0 </a:t>
            </a:r>
            <a:r>
              <a:rPr lang="tr-TR" dirty="0" err="1" smtClean="0"/>
              <a:t>daki</a:t>
            </a:r>
            <a:r>
              <a:rPr lang="tr-TR" dirty="0" smtClean="0"/>
              <a:t> kuraldan çıkmaya çalıştığında </a:t>
            </a:r>
            <a:r>
              <a:rPr lang="tr-TR" dirty="0" err="1" smtClean="0"/>
              <a:t>alternative</a:t>
            </a:r>
            <a:r>
              <a:rPr lang="tr-TR" dirty="0" smtClean="0"/>
              <a:t> </a:t>
            </a:r>
            <a:r>
              <a:rPr lang="tr-TR" dirty="0" err="1" smtClean="0"/>
              <a:t>route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daki</a:t>
            </a:r>
            <a:r>
              <a:rPr lang="tr-TR" dirty="0" smtClean="0"/>
              <a:t> </a:t>
            </a:r>
            <a:r>
              <a:rPr lang="tr-TR" dirty="0" err="1" smtClean="0"/>
              <a:t>couse</a:t>
            </a:r>
            <a:r>
              <a:rPr lang="tr-TR" dirty="0" smtClean="0"/>
              <a:t> kodlar dan biri gelirse 1 </a:t>
            </a:r>
            <a:r>
              <a:rPr lang="tr-TR" dirty="0" err="1" smtClean="0"/>
              <a:t>nci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r>
              <a:rPr lang="tr-TR" dirty="0" smtClean="0"/>
              <a:t> teki kural çalışır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84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22</Words>
  <Application>Microsoft Office PowerPoint</Application>
  <PresentationFormat>Geniş ekran</PresentationFormat>
  <Paragraphs>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Calibri</vt:lpstr>
      <vt:lpstr>Tema1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Erdas</dc:creator>
  <cp:lastModifiedBy>Ergin Boyaci [Bircom]</cp:lastModifiedBy>
  <cp:revision>81</cp:revision>
  <dcterms:created xsi:type="dcterms:W3CDTF">2015-01-02T14:52:31Z</dcterms:created>
  <dcterms:modified xsi:type="dcterms:W3CDTF">2020-11-24T12:02:13Z</dcterms:modified>
</cp:coreProperties>
</file>