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918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19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895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37" y="274589"/>
            <a:ext cx="10971609" cy="572251"/>
          </a:xfrm>
        </p:spPr>
        <p:txBody>
          <a:bodyPr anchor="ctr"/>
          <a:lstStyle>
            <a:lvl1pPr algn="l">
              <a:defRPr sz="3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0198" y="1600647"/>
            <a:ext cx="10971609" cy="452511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03341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37" y="274589"/>
            <a:ext cx="10971609" cy="572251"/>
          </a:xfrm>
        </p:spPr>
        <p:txBody>
          <a:bodyPr anchor="ctr"/>
          <a:lstStyle>
            <a:lvl1pPr algn="l">
              <a:defRPr sz="3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0198" y="1600647"/>
            <a:ext cx="10971609" cy="452511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2046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37" y="274589"/>
            <a:ext cx="10971609" cy="572251"/>
          </a:xfrm>
        </p:spPr>
        <p:txBody>
          <a:bodyPr anchor="ctr"/>
          <a:lstStyle>
            <a:lvl1pPr algn="l">
              <a:defRPr sz="3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0198" y="1600647"/>
            <a:ext cx="10971609" cy="452511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23744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37" y="274589"/>
            <a:ext cx="10971609" cy="572251"/>
          </a:xfrm>
        </p:spPr>
        <p:txBody>
          <a:bodyPr anchor="ctr"/>
          <a:lstStyle>
            <a:lvl1pPr algn="l">
              <a:defRPr sz="3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0198" y="1600647"/>
            <a:ext cx="10971609" cy="452511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59328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63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73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434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939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431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613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76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10197" y="274588"/>
            <a:ext cx="1097160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0197" y="1600647"/>
            <a:ext cx="10971609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0197" y="6356822"/>
            <a:ext cx="2844105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701" y="6356822"/>
            <a:ext cx="386060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701" y="6356822"/>
            <a:ext cx="2844105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13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6976" y="992661"/>
            <a:ext cx="7534275" cy="39719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29416" y="5185735"/>
            <a:ext cx="3549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SBC_AlternativRouteByIP2IPRouting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355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248" y="926089"/>
            <a:ext cx="11489550" cy="489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02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314" y="880196"/>
            <a:ext cx="11138282" cy="3650240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125363" y="5140036"/>
            <a:ext cx="12066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/>
              <a:t>i</a:t>
            </a:r>
            <a:r>
              <a:rPr lang="tr-TR" dirty="0" err="1" smtClean="0"/>
              <a:t>ndex</a:t>
            </a:r>
            <a:r>
              <a:rPr lang="tr-TR" dirty="0" smtClean="0"/>
              <a:t> 0 </a:t>
            </a:r>
            <a:r>
              <a:rPr lang="tr-TR" dirty="0" err="1" smtClean="0"/>
              <a:t>daki</a:t>
            </a:r>
            <a:r>
              <a:rPr lang="tr-TR" dirty="0" smtClean="0"/>
              <a:t> kuraldan çıkmaya çalıştığında </a:t>
            </a:r>
            <a:r>
              <a:rPr lang="tr-TR" dirty="0" err="1" smtClean="0"/>
              <a:t>alternative</a:t>
            </a:r>
            <a:r>
              <a:rPr lang="tr-TR" dirty="0" smtClean="0"/>
              <a:t> </a:t>
            </a:r>
            <a:r>
              <a:rPr lang="tr-TR" dirty="0" err="1" smtClean="0"/>
              <a:t>route</a:t>
            </a:r>
            <a:r>
              <a:rPr lang="tr-TR" dirty="0" smtClean="0"/>
              <a:t> </a:t>
            </a:r>
            <a:r>
              <a:rPr lang="tr-TR" dirty="0" err="1" smtClean="0"/>
              <a:t>reason</a:t>
            </a:r>
            <a:r>
              <a:rPr lang="tr-TR" dirty="0" smtClean="0"/>
              <a:t> </a:t>
            </a:r>
            <a:r>
              <a:rPr lang="tr-TR" dirty="0" err="1" smtClean="0"/>
              <a:t>daki</a:t>
            </a:r>
            <a:r>
              <a:rPr lang="tr-TR" dirty="0" smtClean="0"/>
              <a:t> </a:t>
            </a:r>
            <a:r>
              <a:rPr lang="tr-TR" dirty="0" err="1" smtClean="0"/>
              <a:t>couse</a:t>
            </a:r>
            <a:r>
              <a:rPr lang="tr-TR" dirty="0" smtClean="0"/>
              <a:t> kodlar dan biri gelirse 1 </a:t>
            </a:r>
            <a:r>
              <a:rPr lang="tr-TR" dirty="0" err="1" smtClean="0"/>
              <a:t>nci</a:t>
            </a:r>
            <a:r>
              <a:rPr lang="tr-TR" dirty="0" smtClean="0"/>
              <a:t> </a:t>
            </a:r>
            <a:r>
              <a:rPr lang="tr-TR" dirty="0" err="1" smtClean="0"/>
              <a:t>index</a:t>
            </a:r>
            <a:r>
              <a:rPr lang="tr-TR" dirty="0" smtClean="0"/>
              <a:t> teki kural çalışır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084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</TotalTime>
  <Words>22</Words>
  <Application>Microsoft Office PowerPoint</Application>
  <PresentationFormat>Geniş ekran</PresentationFormat>
  <Paragraphs>2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맑은 고딕</vt:lpstr>
      <vt:lpstr>Arial</vt:lpstr>
      <vt:lpstr>Calibri</vt:lpstr>
      <vt:lpstr>Tema1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Alper Erdas</dc:creator>
  <cp:lastModifiedBy>Ergin Boyaci [Bircom]</cp:lastModifiedBy>
  <cp:revision>81</cp:revision>
  <dcterms:created xsi:type="dcterms:W3CDTF">2015-01-02T14:52:31Z</dcterms:created>
  <dcterms:modified xsi:type="dcterms:W3CDTF">2020-11-24T12:02:13Z</dcterms:modified>
</cp:coreProperties>
</file>