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1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34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37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93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197" y="274588"/>
            <a:ext cx="109716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197" y="1600647"/>
            <a:ext cx="10971609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197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701" y="6356822"/>
            <a:ext cx="386060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701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76" y="992661"/>
            <a:ext cx="7534275" cy="3971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9416" y="5185735"/>
            <a:ext cx="2645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Proxy_Redundancy_Mode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9" y="1039523"/>
            <a:ext cx="3724275" cy="374029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484" y="1039523"/>
            <a:ext cx="8010525" cy="3333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482" y="1372898"/>
            <a:ext cx="5690754" cy="180975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8482" y="3182648"/>
            <a:ext cx="5690754" cy="177165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665018" y="5430982"/>
            <a:ext cx="992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Proxy de iki ayrı Proxy IP ne doğru yedekleme yapmak için, öncelikli ip 10.10.6.18, ikinci ip ise 10.10.6.24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0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21</Words>
  <Application>Microsoft Office PowerPoint</Application>
  <PresentationFormat>Geniş ekran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Calibri</vt:lpstr>
      <vt:lpstr>Tema1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Erdas</dc:creator>
  <cp:lastModifiedBy>Ergin Boyaci [Bircom]</cp:lastModifiedBy>
  <cp:revision>84</cp:revision>
  <dcterms:created xsi:type="dcterms:W3CDTF">2015-01-02T14:52:31Z</dcterms:created>
  <dcterms:modified xsi:type="dcterms:W3CDTF">2020-11-25T12:37:46Z</dcterms:modified>
</cp:coreProperties>
</file>