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1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9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89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334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04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374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9328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3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3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43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61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0197" y="274588"/>
            <a:ext cx="1097160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0197" y="1600647"/>
            <a:ext cx="10971609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0197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701" y="6356822"/>
            <a:ext cx="386060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701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3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976" y="992661"/>
            <a:ext cx="7534275" cy="39719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29416" y="5185735"/>
            <a:ext cx="2286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Proxy_Load_Balancing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5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9" y="1039523"/>
            <a:ext cx="3724275" cy="374029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8482" y="3182648"/>
            <a:ext cx="5690754" cy="177165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665018" y="5430982"/>
            <a:ext cx="9921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Proxy de iki ayrı Proxy IP ne doğru yedekleme yapmak için, öncelikli ip 10.10.6.18, ikinci ip ise 10.10.6.24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8482" y="1039523"/>
            <a:ext cx="5690754" cy="207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2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21</Words>
  <Application>Microsoft Office PowerPoint</Application>
  <PresentationFormat>Geniş ekran</PresentationFormat>
  <Paragraphs>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Calibri</vt:lpstr>
      <vt:lpstr>Tema1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Alper Erdas</dc:creator>
  <cp:lastModifiedBy>Ergin Boyaci [Bircom]</cp:lastModifiedBy>
  <cp:revision>85</cp:revision>
  <dcterms:created xsi:type="dcterms:W3CDTF">2015-01-02T14:52:31Z</dcterms:created>
  <dcterms:modified xsi:type="dcterms:W3CDTF">2020-11-25T12:41:22Z</dcterms:modified>
</cp:coreProperties>
</file>