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64" r:id="rId3"/>
    <p:sldId id="265" r:id="rId4"/>
    <p:sldId id="266" r:id="rId5"/>
    <p:sldId id="267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1.12.2020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6918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1.12.2020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198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1.12.2020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48958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37" y="274589"/>
            <a:ext cx="10971609" cy="572251"/>
          </a:xfrm>
        </p:spPr>
        <p:txBody>
          <a:bodyPr anchor="ctr"/>
          <a:lstStyle>
            <a:lvl1pPr algn="l">
              <a:defRPr sz="3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1.12.2020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10198" y="1600647"/>
            <a:ext cx="10971609" cy="4525119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033414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37" y="274589"/>
            <a:ext cx="10971609" cy="572251"/>
          </a:xfrm>
        </p:spPr>
        <p:txBody>
          <a:bodyPr anchor="ctr"/>
          <a:lstStyle>
            <a:lvl1pPr algn="l">
              <a:defRPr sz="3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1.12.2020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10198" y="1600647"/>
            <a:ext cx="10971609" cy="4525119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20465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37" y="274589"/>
            <a:ext cx="10971609" cy="572251"/>
          </a:xfrm>
        </p:spPr>
        <p:txBody>
          <a:bodyPr anchor="ctr"/>
          <a:lstStyle>
            <a:lvl1pPr algn="l">
              <a:defRPr sz="3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1.12.2020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10198" y="1600647"/>
            <a:ext cx="10971609" cy="4525119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237440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37" y="274589"/>
            <a:ext cx="10971609" cy="572251"/>
          </a:xfrm>
        </p:spPr>
        <p:txBody>
          <a:bodyPr anchor="ctr"/>
          <a:lstStyle>
            <a:lvl1pPr algn="l">
              <a:defRPr sz="3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1.12.2020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10198" y="1600647"/>
            <a:ext cx="10971609" cy="4525119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593289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1.12.2020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0637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5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5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0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8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6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1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1.12.2020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0734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1.12.2020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2434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3" indent="0">
              <a:buNone/>
              <a:defRPr sz="1800" b="1"/>
            </a:lvl3pPr>
            <a:lvl4pPr marL="1371530" indent="0">
              <a:buNone/>
              <a:defRPr sz="1600" b="1"/>
            </a:lvl4pPr>
            <a:lvl5pPr marL="1828706" indent="0">
              <a:buNone/>
              <a:defRPr sz="1600" b="1"/>
            </a:lvl5pPr>
            <a:lvl6pPr marL="2285883" indent="0">
              <a:buNone/>
              <a:defRPr sz="1600" b="1"/>
            </a:lvl6pPr>
            <a:lvl7pPr marL="2743060" indent="0">
              <a:buNone/>
              <a:defRPr sz="1600" b="1"/>
            </a:lvl7pPr>
            <a:lvl8pPr marL="3200236" indent="0">
              <a:buNone/>
              <a:defRPr sz="1600" b="1"/>
            </a:lvl8pPr>
            <a:lvl9pPr marL="3657413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3" indent="0">
              <a:buNone/>
              <a:defRPr sz="1800" b="1"/>
            </a:lvl3pPr>
            <a:lvl4pPr marL="1371530" indent="0">
              <a:buNone/>
              <a:defRPr sz="1600" b="1"/>
            </a:lvl4pPr>
            <a:lvl5pPr marL="1828706" indent="0">
              <a:buNone/>
              <a:defRPr sz="1600" b="1"/>
            </a:lvl5pPr>
            <a:lvl6pPr marL="2285883" indent="0">
              <a:buNone/>
              <a:defRPr sz="1600" b="1"/>
            </a:lvl6pPr>
            <a:lvl7pPr marL="2743060" indent="0">
              <a:buNone/>
              <a:defRPr sz="1600" b="1"/>
            </a:lvl7pPr>
            <a:lvl8pPr marL="3200236" indent="0">
              <a:buNone/>
              <a:defRPr sz="1600" b="1"/>
            </a:lvl8pPr>
            <a:lvl9pPr marL="3657413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1.12.2020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41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1.12.2020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9939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1.12.2020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3431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3" indent="0">
              <a:buNone/>
              <a:defRPr sz="1000"/>
            </a:lvl3pPr>
            <a:lvl4pPr marL="1371530" indent="0">
              <a:buNone/>
              <a:defRPr sz="900"/>
            </a:lvl4pPr>
            <a:lvl5pPr marL="1828706" indent="0">
              <a:buNone/>
              <a:defRPr sz="900"/>
            </a:lvl5pPr>
            <a:lvl6pPr marL="2285883" indent="0">
              <a:buNone/>
              <a:defRPr sz="900"/>
            </a:lvl6pPr>
            <a:lvl7pPr marL="2743060" indent="0">
              <a:buNone/>
              <a:defRPr sz="900"/>
            </a:lvl7pPr>
            <a:lvl8pPr marL="3200236" indent="0">
              <a:buNone/>
              <a:defRPr sz="900"/>
            </a:lvl8pPr>
            <a:lvl9pPr marL="3657413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1.12.2020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8613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3" indent="0">
              <a:buNone/>
              <a:defRPr sz="2400"/>
            </a:lvl3pPr>
            <a:lvl4pPr marL="1371530" indent="0">
              <a:buNone/>
              <a:defRPr sz="2000"/>
            </a:lvl4pPr>
            <a:lvl5pPr marL="1828706" indent="0">
              <a:buNone/>
              <a:defRPr sz="2000"/>
            </a:lvl5pPr>
            <a:lvl6pPr marL="2285883" indent="0">
              <a:buNone/>
              <a:defRPr sz="2000"/>
            </a:lvl6pPr>
            <a:lvl7pPr marL="2743060" indent="0">
              <a:buNone/>
              <a:defRPr sz="2000"/>
            </a:lvl7pPr>
            <a:lvl8pPr marL="3200236" indent="0">
              <a:buNone/>
              <a:defRPr sz="2000"/>
            </a:lvl8pPr>
            <a:lvl9pPr marL="3657413" indent="0">
              <a:buNone/>
              <a:defRPr sz="2000"/>
            </a:lvl9pPr>
          </a:lstStyle>
          <a:p>
            <a:pPr lvl="0"/>
            <a:r>
              <a:rPr lang="tr-TR" noProof="0" smtClean="0"/>
              <a:t>Resim eklemek için simgeyi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3" indent="0">
              <a:buNone/>
              <a:defRPr sz="1000"/>
            </a:lvl3pPr>
            <a:lvl4pPr marL="1371530" indent="0">
              <a:buNone/>
              <a:defRPr sz="900"/>
            </a:lvl4pPr>
            <a:lvl5pPr marL="1828706" indent="0">
              <a:buNone/>
              <a:defRPr sz="900"/>
            </a:lvl5pPr>
            <a:lvl6pPr marL="2285883" indent="0">
              <a:buNone/>
              <a:defRPr sz="900"/>
            </a:lvl6pPr>
            <a:lvl7pPr marL="2743060" indent="0">
              <a:buNone/>
              <a:defRPr sz="900"/>
            </a:lvl7pPr>
            <a:lvl8pPr marL="3200236" indent="0">
              <a:buNone/>
              <a:defRPr sz="900"/>
            </a:lvl8pPr>
            <a:lvl9pPr marL="3657413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1.12.2020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766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7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10197" y="274588"/>
            <a:ext cx="10971609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5" tIns="45718" rIns="91435" bIns="457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0197" y="1600647"/>
            <a:ext cx="10971609" cy="4525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0197" y="6356822"/>
            <a:ext cx="2844105" cy="365001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a typeface="+mn-ea"/>
                <a:cs typeface="Arial" pitchFamily="34" charset="0"/>
              </a:defRPr>
            </a:lvl1pPr>
          </a:lstStyle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1.12.2020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701" y="6356822"/>
            <a:ext cx="3860601" cy="365001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a typeface="+mn-ea"/>
                <a:cs typeface="Arial" pitchFamily="34" charset="0"/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701" y="6356822"/>
            <a:ext cx="2844105" cy="365001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a typeface="+mn-ea"/>
                <a:cs typeface="Arial" pitchFamily="34" charset="0"/>
              </a:defRPr>
            </a:lvl1pPr>
          </a:lstStyle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3131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defTabSz="914145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맑은 고딕"/>
        </a:defRPr>
      </a:lvl1pPr>
      <a:lvl2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2pPr>
      <a:lvl3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3pPr>
      <a:lvl4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4pPr>
      <a:lvl5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5pPr>
      <a:lvl6pPr marL="321457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6pPr>
      <a:lvl7pPr marL="642915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7pPr>
      <a:lvl8pPr marL="964372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8pPr>
      <a:lvl9pPr marL="1285829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9pPr>
    </p:titleStyle>
    <p:bodyStyle>
      <a:lvl1pPr marL="342665" indent="-342665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맑은 고딕"/>
        </a:defRPr>
      </a:lvl1pPr>
      <a:lvl2pPr marL="742254" indent="-284624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맑은 고딕"/>
        </a:defRPr>
      </a:lvl2pPr>
      <a:lvl3pPr marL="1141844" indent="-227699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맑은 고딕"/>
        </a:defRPr>
      </a:lvl3pPr>
      <a:lvl4pPr marL="1599474" indent="-227699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맑은 고딕"/>
        </a:defRPr>
      </a:lvl4pPr>
      <a:lvl5pPr marL="2057104" indent="-227699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맑은 고딕"/>
        </a:defRPr>
      </a:lvl5pPr>
      <a:lvl6pPr marL="2514471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48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5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1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6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36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6976" y="992661"/>
            <a:ext cx="7534275" cy="397192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393198" y="5088753"/>
            <a:ext cx="16191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/>
              <a:t>FireWall</a:t>
            </a:r>
            <a:r>
              <a:rPr lang="tr-TR" dirty="0" smtClean="0"/>
              <a:t> Tanımı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03558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2327563" y="2355273"/>
            <a:ext cx="686296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Örnek uygulama ,</a:t>
            </a:r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10.10.0.0 </a:t>
            </a:r>
            <a:r>
              <a:rPr lang="tr-TR" dirty="0" err="1" smtClean="0"/>
              <a:t>lı</a:t>
            </a:r>
            <a:r>
              <a:rPr lang="tr-TR" dirty="0" smtClean="0"/>
              <a:t> networkün tümüne izin verilip tüm diğer IP </a:t>
            </a:r>
            <a:r>
              <a:rPr lang="tr-TR" dirty="0" err="1" smtClean="0"/>
              <a:t>ler</a:t>
            </a:r>
            <a:r>
              <a:rPr lang="tr-TR" dirty="0" smtClean="0"/>
              <a:t> </a:t>
            </a:r>
            <a:r>
              <a:rPr lang="tr-TR" dirty="0" err="1" smtClean="0"/>
              <a:t>bloklanacak</a:t>
            </a:r>
            <a:r>
              <a:rPr lang="tr-TR" dirty="0" smtClean="0"/>
              <a:t>, </a:t>
            </a:r>
          </a:p>
          <a:p>
            <a:r>
              <a:rPr lang="tr-TR" dirty="0" smtClean="0"/>
              <a:t>Bunu yapmak için iki kural oluşturmanız gerekir, </a:t>
            </a:r>
          </a:p>
          <a:p>
            <a:r>
              <a:rPr lang="tr-TR" dirty="0" smtClean="0"/>
              <a:t>10.10.0.0/255.255.0.0 kabul et, </a:t>
            </a:r>
          </a:p>
          <a:p>
            <a:r>
              <a:rPr lang="tr-TR" dirty="0" smtClean="0"/>
              <a:t>Ve</a:t>
            </a:r>
          </a:p>
          <a:p>
            <a:r>
              <a:rPr lang="tr-TR" dirty="0" smtClean="0"/>
              <a:t>0.0.0.0 network ip </a:t>
            </a:r>
            <a:r>
              <a:rPr lang="tr-TR" dirty="0" err="1" smtClean="0"/>
              <a:t>lerinin</a:t>
            </a:r>
            <a:r>
              <a:rPr lang="tr-TR" dirty="0" smtClean="0"/>
              <a:t> tümünü yasakla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47024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245" y="1087148"/>
            <a:ext cx="11357264" cy="4540559"/>
          </a:xfrm>
          <a:prstGeom prst="rect">
            <a:avLst/>
          </a:prstGeom>
        </p:spPr>
      </p:pic>
      <p:sp>
        <p:nvSpPr>
          <p:cNvPr id="3" name="Metin kutusu 2"/>
          <p:cNvSpPr txBox="1"/>
          <p:nvPr/>
        </p:nvSpPr>
        <p:spPr>
          <a:xfrm>
            <a:off x="2223589" y="5985163"/>
            <a:ext cx="77205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/>
              <a:t>Rule</a:t>
            </a:r>
            <a:r>
              <a:rPr lang="tr-TR" dirty="0" smtClean="0"/>
              <a:t> 1 </a:t>
            </a:r>
            <a:r>
              <a:rPr lang="tr-TR" dirty="0" err="1" smtClean="0"/>
              <a:t>Alow</a:t>
            </a:r>
            <a:r>
              <a:rPr lang="tr-TR" dirty="0" smtClean="0"/>
              <a:t> kabul edilecek olan ip aralığı, Rule2 </a:t>
            </a:r>
            <a:r>
              <a:rPr lang="tr-TR" dirty="0" err="1" smtClean="0"/>
              <a:t>Block</a:t>
            </a:r>
            <a:r>
              <a:rPr lang="tr-TR" dirty="0" smtClean="0"/>
              <a:t> yasaklı ip aralığı tanımlanır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37100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1532419" y="5947912"/>
            <a:ext cx="102855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Rule1 deki  10.10.0.0 </a:t>
            </a:r>
            <a:r>
              <a:rPr lang="tr-TR" dirty="0" err="1" smtClean="0"/>
              <a:t>lı</a:t>
            </a:r>
            <a:r>
              <a:rPr lang="tr-TR" dirty="0" smtClean="0"/>
              <a:t> ip bloğunun tümüne izin vermek için gerekli tanım, ayrıca spesifik </a:t>
            </a:r>
            <a:r>
              <a:rPr lang="tr-TR" dirty="0" err="1" smtClean="0"/>
              <a:t>interface</a:t>
            </a:r>
            <a:r>
              <a:rPr lang="tr-TR" dirty="0" smtClean="0"/>
              <a:t> seçilebilir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6359" y="931718"/>
            <a:ext cx="11161568" cy="5016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4758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608" y="999692"/>
            <a:ext cx="11433463" cy="4581525"/>
          </a:xfrm>
          <a:prstGeom prst="rect">
            <a:avLst/>
          </a:prstGeom>
        </p:spPr>
      </p:pic>
      <p:sp>
        <p:nvSpPr>
          <p:cNvPr id="3" name="Metin kutusu 2"/>
          <p:cNvSpPr txBox="1"/>
          <p:nvPr/>
        </p:nvSpPr>
        <p:spPr>
          <a:xfrm>
            <a:off x="1158346" y="5823222"/>
            <a:ext cx="10220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Rule2 </a:t>
            </a:r>
            <a:r>
              <a:rPr lang="tr-TR" dirty="0" smtClean="0"/>
              <a:t>deki  0.0.0.0 </a:t>
            </a:r>
            <a:r>
              <a:rPr lang="tr-TR" dirty="0" err="1" smtClean="0"/>
              <a:t>lı</a:t>
            </a:r>
            <a:r>
              <a:rPr lang="tr-TR" dirty="0" smtClean="0"/>
              <a:t> ip bloğunun tümünü yasaklamak için gerekli tanım, ayrıca spesifik </a:t>
            </a:r>
            <a:r>
              <a:rPr lang="tr-TR" dirty="0" err="1" smtClean="0"/>
              <a:t>interface</a:t>
            </a:r>
            <a:r>
              <a:rPr lang="tr-TR" dirty="0" smtClean="0"/>
              <a:t> seçilebilir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4569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1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1045</TotalTime>
  <Words>84</Words>
  <Application>Microsoft Office PowerPoint</Application>
  <PresentationFormat>Geniş ekran</PresentationFormat>
  <Paragraphs>12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맑은 고딕</vt:lpstr>
      <vt:lpstr>Arial</vt:lpstr>
      <vt:lpstr>Calibri</vt:lpstr>
      <vt:lpstr>Tema1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Alper Erdas</dc:creator>
  <cp:lastModifiedBy>Ergin Boyaci [Bircom]</cp:lastModifiedBy>
  <cp:revision>110</cp:revision>
  <dcterms:created xsi:type="dcterms:W3CDTF">2015-01-02T14:52:31Z</dcterms:created>
  <dcterms:modified xsi:type="dcterms:W3CDTF">2020-12-01T13:21:11Z</dcterms:modified>
</cp:coreProperties>
</file>