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1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34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37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93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197" y="274588"/>
            <a:ext cx="109716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197" y="1600647"/>
            <a:ext cx="10971609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197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701" y="6356822"/>
            <a:ext cx="386060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701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76" y="992661"/>
            <a:ext cx="7534275" cy="3971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3198" y="5088753"/>
            <a:ext cx="161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FireWall</a:t>
            </a:r>
            <a:r>
              <a:rPr lang="tr-TR" dirty="0" smtClean="0"/>
              <a:t>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327563" y="2355273"/>
            <a:ext cx="68629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Örnek uygulama ,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10.10.0.0 </a:t>
            </a:r>
            <a:r>
              <a:rPr lang="tr-TR" dirty="0" err="1" smtClean="0"/>
              <a:t>lı</a:t>
            </a:r>
            <a:r>
              <a:rPr lang="tr-TR" dirty="0" smtClean="0"/>
              <a:t> networkün tümüne izin verilip tüm diğer IP </a:t>
            </a:r>
            <a:r>
              <a:rPr lang="tr-TR" dirty="0" err="1" smtClean="0"/>
              <a:t>ler</a:t>
            </a:r>
            <a:r>
              <a:rPr lang="tr-TR" dirty="0" smtClean="0"/>
              <a:t> </a:t>
            </a:r>
            <a:r>
              <a:rPr lang="tr-TR" dirty="0" err="1" smtClean="0"/>
              <a:t>bloklanacak</a:t>
            </a:r>
            <a:r>
              <a:rPr lang="tr-TR" dirty="0" smtClean="0"/>
              <a:t>, </a:t>
            </a:r>
          </a:p>
          <a:p>
            <a:r>
              <a:rPr lang="tr-TR" dirty="0" smtClean="0"/>
              <a:t>Bunu yapmak için iki kural oluşturmanız gerekir, </a:t>
            </a:r>
          </a:p>
          <a:p>
            <a:r>
              <a:rPr lang="tr-TR" dirty="0" smtClean="0"/>
              <a:t>10.10.0.0/255.255.0.0 kabul et, </a:t>
            </a:r>
          </a:p>
          <a:p>
            <a:r>
              <a:rPr lang="tr-TR" dirty="0" smtClean="0"/>
              <a:t>Ve</a:t>
            </a:r>
          </a:p>
          <a:p>
            <a:r>
              <a:rPr lang="tr-TR" dirty="0" smtClean="0"/>
              <a:t>0.0.0.0 network ip </a:t>
            </a:r>
            <a:r>
              <a:rPr lang="tr-TR" dirty="0" err="1" smtClean="0"/>
              <a:t>lerinin</a:t>
            </a:r>
            <a:r>
              <a:rPr lang="tr-TR" dirty="0" smtClean="0"/>
              <a:t> tümünü yasakla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0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45" y="1087148"/>
            <a:ext cx="11357264" cy="454055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223589" y="5985163"/>
            <a:ext cx="772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Rule</a:t>
            </a:r>
            <a:r>
              <a:rPr lang="tr-TR" dirty="0" smtClean="0"/>
              <a:t> 1 </a:t>
            </a:r>
            <a:r>
              <a:rPr lang="tr-TR" dirty="0" err="1" smtClean="0"/>
              <a:t>Alow</a:t>
            </a:r>
            <a:r>
              <a:rPr lang="tr-TR" dirty="0" smtClean="0"/>
              <a:t> kabul edilecek olan ip aralığı, Rule2 </a:t>
            </a:r>
            <a:r>
              <a:rPr lang="tr-TR" dirty="0" err="1" smtClean="0"/>
              <a:t>Block</a:t>
            </a:r>
            <a:r>
              <a:rPr lang="tr-TR" dirty="0" smtClean="0"/>
              <a:t> yasaklı ip aralığı tanımlanır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710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32419" y="5947912"/>
            <a:ext cx="1028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Rule1 deki  10.10.0.0 </a:t>
            </a:r>
            <a:r>
              <a:rPr lang="tr-TR" dirty="0" err="1" smtClean="0"/>
              <a:t>lı</a:t>
            </a:r>
            <a:r>
              <a:rPr lang="tr-TR" dirty="0" smtClean="0"/>
              <a:t> ip bloğunun tümüne izin vermek için gerekli tanım, ayrıca spesifik </a:t>
            </a:r>
            <a:r>
              <a:rPr lang="tr-TR" dirty="0" err="1" smtClean="0"/>
              <a:t>interface</a:t>
            </a:r>
            <a:r>
              <a:rPr lang="tr-TR" dirty="0" smtClean="0"/>
              <a:t> seçilebilir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59" y="931718"/>
            <a:ext cx="11161568" cy="501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5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08" y="999692"/>
            <a:ext cx="11433463" cy="45815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158346" y="5823222"/>
            <a:ext cx="1022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Rule2 </a:t>
            </a:r>
            <a:r>
              <a:rPr lang="tr-TR" dirty="0" smtClean="0"/>
              <a:t>deki  0.0.0.0 </a:t>
            </a:r>
            <a:r>
              <a:rPr lang="tr-TR" dirty="0" err="1" smtClean="0"/>
              <a:t>lı</a:t>
            </a:r>
            <a:r>
              <a:rPr lang="tr-TR" dirty="0" smtClean="0"/>
              <a:t> ip bloğunun tümünü yasaklamak için gerekli tanım, ayrıca spesifik </a:t>
            </a:r>
            <a:r>
              <a:rPr lang="tr-TR" dirty="0" err="1" smtClean="0"/>
              <a:t>interface</a:t>
            </a:r>
            <a:r>
              <a:rPr lang="tr-TR" dirty="0" smtClean="0"/>
              <a:t> seçilebilir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6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84</Words>
  <Application>Microsoft Office PowerPoint</Application>
  <PresentationFormat>Geniş ekran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Tema1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Erdas</dc:creator>
  <cp:lastModifiedBy>Ergin Boyaci [Bircom]</cp:lastModifiedBy>
  <cp:revision>110</cp:revision>
  <dcterms:created xsi:type="dcterms:W3CDTF">2015-01-02T14:52:31Z</dcterms:created>
  <dcterms:modified xsi:type="dcterms:W3CDTF">2020-12-01T13:21:11Z</dcterms:modified>
</cp:coreProperties>
</file>