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22" r:id="rId3"/>
    <p:sldId id="321" r:id="rId4"/>
    <p:sldId id="323" r:id="rId5"/>
    <p:sldId id="324" r:id="rId6"/>
    <p:sldId id="328" r:id="rId7"/>
    <p:sldId id="325" r:id="rId8"/>
    <p:sldId id="326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9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2N® </a:t>
            </a:r>
            <a:r>
              <a:rPr lang="tr-TR" b="1" dirty="0" err="1"/>
              <a:t>SingleTalk</a:t>
            </a:r>
            <a:r>
              <a:rPr lang="tr-TR" b="1" dirty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Lift Communicator 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2012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Görünüm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48264" cy="298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Genel Uygulama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1262"/>
            <a:ext cx="4026252" cy="489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6444" y="2996952"/>
            <a:ext cx="4166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Single</a:t>
            </a:r>
            <a:r>
              <a:rPr lang="tr-TR" dirty="0" smtClean="0"/>
              <a:t> Talk cihazı telefon hattı kullanılarak </a:t>
            </a:r>
          </a:p>
          <a:p>
            <a:r>
              <a:rPr lang="tr-TR" dirty="0"/>
              <a:t>a</a:t>
            </a:r>
            <a:r>
              <a:rPr lang="tr-TR" dirty="0" smtClean="0"/>
              <a:t>sansör kabini, makine dairesi ve telefon </a:t>
            </a:r>
          </a:p>
          <a:p>
            <a:r>
              <a:rPr lang="tr-TR" dirty="0" smtClean="0"/>
              <a:t>Şebekesi üzerindeki uzak bir numarayı </a:t>
            </a:r>
          </a:p>
          <a:p>
            <a:r>
              <a:rPr lang="tr-TR" dirty="0" smtClean="0"/>
              <a:t>Arayıp haberleşmeyi sağlayan bir üründür.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Ölçüleri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4433" y="117974"/>
            <a:ext cx="3963125" cy="66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Bağlantıları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252" y="790269"/>
            <a:ext cx="3579522" cy="71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236296" y="1412776"/>
            <a:ext cx="122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Telefon hat</a:t>
            </a:r>
            <a:endParaRPr lang="tr-TR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5580112" y="1782108"/>
            <a:ext cx="2088232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139953" y="113577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Alarm tetikleme  butonu</a:t>
            </a:r>
            <a:endParaRPr lang="tr-TR" dirty="0"/>
          </a:p>
        </p:txBody>
      </p:sp>
      <p:cxnSp>
        <p:nvCxnSpPr>
          <p:cNvPr id="7" name="Düz Ok Bağlayıcısı 6"/>
          <p:cNvCxnSpPr>
            <a:endCxn id="5" idx="2"/>
          </p:cNvCxnSpPr>
          <p:nvPr/>
        </p:nvCxnSpPr>
        <p:spPr>
          <a:xfrm flipV="1">
            <a:off x="4365873" y="2059107"/>
            <a:ext cx="31414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67544" y="1412776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Harici alarm tetikleme</a:t>
            </a:r>
            <a:endParaRPr lang="tr-TR" dirty="0"/>
          </a:p>
        </p:txBody>
      </p:sp>
      <p:cxnSp>
        <p:nvCxnSpPr>
          <p:cNvPr id="11" name="Düz Ok Bağlayıcısı 10"/>
          <p:cNvCxnSpPr>
            <a:endCxn id="8" idx="2"/>
          </p:cNvCxnSpPr>
          <p:nvPr/>
        </p:nvCxnSpPr>
        <p:spPr>
          <a:xfrm flipH="1" flipV="1">
            <a:off x="1596764" y="1782108"/>
            <a:ext cx="814996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Kullanım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3" y="2636912"/>
            <a:ext cx="8475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Asansör kabininde kalan bir kişi  2N </a:t>
            </a:r>
            <a:r>
              <a:rPr lang="tr-TR" dirty="0" err="1" smtClean="0"/>
              <a:t>SİngleTalk</a:t>
            </a:r>
            <a:r>
              <a:rPr lang="tr-TR" dirty="0" smtClean="0"/>
              <a:t> cihazına bağlı olan alarm butonuna 2 </a:t>
            </a:r>
            <a:r>
              <a:rPr lang="tr-TR" dirty="0" err="1" smtClean="0"/>
              <a:t>sn</a:t>
            </a:r>
            <a:r>
              <a:rPr lang="tr-TR" dirty="0" smtClean="0"/>
              <a:t> </a:t>
            </a:r>
          </a:p>
          <a:p>
            <a:r>
              <a:rPr lang="tr-TR" dirty="0"/>
              <a:t>d</a:t>
            </a:r>
            <a:r>
              <a:rPr lang="tr-TR" dirty="0" smtClean="0"/>
              <a:t>en fazla basılı tutar ve bırakır, bu aşamadan sonra cihaz içindeki ilk hafızaya kayıtlı olan </a:t>
            </a:r>
          </a:p>
          <a:p>
            <a:r>
              <a:rPr lang="tr-TR" dirty="0"/>
              <a:t>n</a:t>
            </a:r>
            <a:r>
              <a:rPr lang="tr-TR" dirty="0" smtClean="0"/>
              <a:t>umarayı telefon hattı üzerinden arar , karşı taraf açtığında konuşmaya başlamak için </a:t>
            </a:r>
          </a:p>
          <a:p>
            <a:r>
              <a:rPr lang="tr-TR" dirty="0"/>
              <a:t>t</a:t>
            </a:r>
            <a:r>
              <a:rPr lang="tr-TR" dirty="0" smtClean="0"/>
              <a:t>elefondan 1 tuşlamak zorunda, bu tuşlamayı yapmaz ise eğer cihaz konuşmanın başarılı </a:t>
            </a:r>
          </a:p>
          <a:p>
            <a:r>
              <a:rPr lang="tr-TR" dirty="0" smtClean="0"/>
              <a:t>Olmadığını varsayar bu numarayı tekrar arayabilir veya ikinci sıradaki diğer numarayı</a:t>
            </a:r>
          </a:p>
          <a:p>
            <a:r>
              <a:rPr lang="tr-TR" dirty="0"/>
              <a:t>a</a:t>
            </a:r>
            <a:r>
              <a:rPr lang="tr-TR" dirty="0" smtClean="0"/>
              <a:t>rar.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14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0795" y="1412776"/>
            <a:ext cx="85806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 telefon hattı üzerinden DTMF tuşlamaları ile programlanır ve bunun için </a:t>
            </a:r>
          </a:p>
          <a:p>
            <a:r>
              <a:rPr lang="tr-TR" dirty="0" err="1" smtClean="0"/>
              <a:t>SingleTalk</a:t>
            </a:r>
            <a:r>
              <a:rPr lang="tr-TR" dirty="0" smtClean="0"/>
              <a:t> cihazınıza dışardan bir telefon makinesi ile bağlanıp programlayabilirsiniz.</a:t>
            </a:r>
          </a:p>
          <a:p>
            <a:endParaRPr lang="tr-TR" dirty="0"/>
          </a:p>
          <a:p>
            <a:r>
              <a:rPr lang="tr-TR" dirty="0" smtClean="0"/>
              <a:t>Programlamaya başlamadan önce cihazın servis şifresini bilmeniz lazım, değişmediyse </a:t>
            </a:r>
          </a:p>
          <a:p>
            <a:r>
              <a:rPr lang="tr-TR" dirty="0" smtClean="0"/>
              <a:t>bu şifre 12345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SingleTalk</a:t>
            </a:r>
            <a:r>
              <a:rPr lang="tr-TR" dirty="0" smtClean="0"/>
              <a:t> cihazı üzerindeki hattı aradığınızda birkaç çalmadan sonra hattı cevaplar ve </a:t>
            </a:r>
          </a:p>
          <a:p>
            <a:r>
              <a:rPr lang="tr-TR" dirty="0" smtClean="0"/>
              <a:t>Telefondan *12345* tuşlayarak servis </a:t>
            </a:r>
            <a:r>
              <a:rPr lang="tr-TR" dirty="0" err="1" smtClean="0"/>
              <a:t>moduna</a:t>
            </a:r>
            <a:r>
              <a:rPr lang="tr-TR" dirty="0" smtClean="0"/>
              <a:t> girmeniz gerekir.</a:t>
            </a:r>
          </a:p>
          <a:p>
            <a:endParaRPr lang="tr-TR" dirty="0"/>
          </a:p>
          <a:p>
            <a:r>
              <a:rPr lang="tr-TR" dirty="0" smtClean="0"/>
              <a:t>Bu işlem doğru yapıldığında sesli olarak programlama </a:t>
            </a:r>
            <a:r>
              <a:rPr lang="tr-TR" dirty="0" err="1" smtClean="0"/>
              <a:t>moduna</a:t>
            </a:r>
            <a:r>
              <a:rPr lang="tr-TR" dirty="0" smtClean="0"/>
              <a:t> girdiniz mesajını duymanız </a:t>
            </a:r>
          </a:p>
          <a:p>
            <a:r>
              <a:rPr lang="tr-TR" dirty="0" smtClean="0"/>
              <a:t>Gerekir. </a:t>
            </a:r>
          </a:p>
          <a:p>
            <a:endParaRPr lang="tr-TR" dirty="0" smtClean="0"/>
          </a:p>
          <a:p>
            <a:r>
              <a:rPr lang="tr-TR" dirty="0" smtClean="0"/>
              <a:t>Bu aşamadan sonra aşağıdaki komutları uygulayarak gereken ayarlamayı yapabilirsiniz.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1124744"/>
            <a:ext cx="862210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Basic </a:t>
            </a:r>
            <a:r>
              <a:rPr lang="tr-TR" dirty="0" err="1" smtClean="0"/>
              <a:t>unitelerinde</a:t>
            </a:r>
            <a:r>
              <a:rPr lang="tr-TR" dirty="0" smtClean="0"/>
              <a:t> iki adet alarm numarası tanımlana bilir 011 ve 012 </a:t>
            </a:r>
            <a:r>
              <a:rPr lang="tr-TR" dirty="0" err="1" smtClean="0"/>
              <a:t>li</a:t>
            </a:r>
            <a:r>
              <a:rPr lang="tr-TR" dirty="0" smtClean="0"/>
              <a:t> alarm hafıza</a:t>
            </a:r>
          </a:p>
          <a:p>
            <a:r>
              <a:rPr lang="tr-TR" dirty="0" smtClean="0"/>
              <a:t>Numaraları kullanılabilir, ses kayıt </a:t>
            </a:r>
            <a:r>
              <a:rPr lang="tr-TR" dirty="0" err="1" smtClean="0"/>
              <a:t>modulüne</a:t>
            </a:r>
            <a:r>
              <a:rPr lang="tr-TR" dirty="0" smtClean="0"/>
              <a:t> sahip ürünlerde ise 6 adet numara</a:t>
            </a:r>
          </a:p>
          <a:p>
            <a:r>
              <a:rPr lang="tr-TR" dirty="0" smtClean="0"/>
              <a:t>Programlanabilir 011 de 016 ya kadar.</a:t>
            </a:r>
          </a:p>
          <a:p>
            <a:r>
              <a:rPr lang="tr-TR" dirty="0" smtClean="0"/>
              <a:t>011*02123199700* tuşlanırsa ilk aranacak alarm numarası 02123199700 </a:t>
            </a:r>
            <a:r>
              <a:rPr lang="tr-TR" dirty="0" err="1" smtClean="0"/>
              <a:t>dır</a:t>
            </a:r>
            <a:r>
              <a:rPr lang="tr-TR" dirty="0" smtClean="0"/>
              <a:t> daha </a:t>
            </a:r>
          </a:p>
          <a:p>
            <a:r>
              <a:rPr lang="tr-TR" dirty="0" smtClean="0"/>
              <a:t>Sonrada 012 </a:t>
            </a:r>
            <a:r>
              <a:rPr lang="tr-TR" dirty="0" err="1" smtClean="0"/>
              <a:t>nolu</a:t>
            </a:r>
            <a:r>
              <a:rPr lang="tr-TR" dirty="0" smtClean="0"/>
              <a:t> hafızaya kayıtlı olan numaralar aranır ve bu 016 ya kadar devam edebilir.</a:t>
            </a:r>
          </a:p>
          <a:p>
            <a:r>
              <a:rPr lang="tr-TR" dirty="0" smtClean="0"/>
              <a:t>011** tuşlanırsa birinci hafızadaki numara silinir ve bu işlem diğer hafıza numaraları</a:t>
            </a:r>
          </a:p>
          <a:p>
            <a:r>
              <a:rPr lang="tr-TR" dirty="0" smtClean="0"/>
              <a:t>İçinde uygulanabilir.</a:t>
            </a:r>
          </a:p>
          <a:p>
            <a:endParaRPr lang="tr-TR" dirty="0"/>
          </a:p>
          <a:p>
            <a:r>
              <a:rPr lang="tr-TR" dirty="0" smtClean="0"/>
              <a:t>911 komutu , gelen aramaları kaçıncı çalmadan sonra cevaplanacağı tanımlanır mesela </a:t>
            </a:r>
          </a:p>
          <a:p>
            <a:r>
              <a:rPr lang="tr-TR" dirty="0" smtClean="0"/>
              <a:t>911*2* gibi yani iki çalmadan sonra.</a:t>
            </a:r>
          </a:p>
          <a:p>
            <a:endParaRPr lang="tr-TR" dirty="0"/>
          </a:p>
          <a:p>
            <a:r>
              <a:rPr lang="tr-TR" dirty="0" smtClean="0"/>
              <a:t>912 komutu, </a:t>
            </a:r>
            <a:r>
              <a:rPr lang="tr-TR" dirty="0" err="1" smtClean="0"/>
              <a:t>max</a:t>
            </a:r>
            <a:r>
              <a:rPr lang="tr-TR" dirty="0" smtClean="0"/>
              <a:t> çağrı süresini belirleme 912*12* iki dakikaya eşittir, 06=1 </a:t>
            </a:r>
            <a:r>
              <a:rPr lang="tr-TR" dirty="0" err="1" smtClean="0"/>
              <a:t>dk</a:t>
            </a:r>
            <a:r>
              <a:rPr lang="tr-TR" dirty="0" smtClean="0"/>
              <a:t>, 30=5dk,</a:t>
            </a:r>
          </a:p>
          <a:p>
            <a:r>
              <a:rPr lang="tr-TR" dirty="0" smtClean="0"/>
              <a:t>99=16,5 </a:t>
            </a:r>
            <a:r>
              <a:rPr lang="tr-TR" dirty="0" err="1" smtClean="0"/>
              <a:t>dk</a:t>
            </a:r>
            <a:r>
              <a:rPr lang="tr-TR" dirty="0" smtClean="0"/>
              <a:t> gibi ayarlanabilir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Single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Talk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1124744"/>
            <a:ext cx="8370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962 komutu alarm butonuna mini basma süresi, genelde bu tuşun </a:t>
            </a:r>
            <a:r>
              <a:rPr lang="tr-TR" dirty="0" err="1" smtClean="0"/>
              <a:t>min</a:t>
            </a:r>
            <a:r>
              <a:rPr lang="tr-TR" dirty="0" smtClean="0"/>
              <a:t> süresi 2sn olarak</a:t>
            </a:r>
          </a:p>
          <a:p>
            <a:r>
              <a:rPr lang="tr-TR" dirty="0" smtClean="0"/>
              <a:t>Ayarlanması gerekiyor ve bunun için 962*20* yapmanız yeterlidir</a:t>
            </a:r>
            <a:r>
              <a:rPr lang="tr-TR" dirty="0" smtClean="0"/>
              <a:t>. 1=0,1 </a:t>
            </a:r>
            <a:r>
              <a:rPr lang="tr-TR" dirty="0" err="1" smtClean="0"/>
              <a:t>ms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5502</TotalTime>
  <Words>367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Calibri</vt:lpstr>
      <vt:lpstr>Bircom Haz?r Template</vt:lpstr>
      <vt:lpstr>  2N® SingleTalk  Lift Communicator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317</cp:revision>
  <dcterms:created xsi:type="dcterms:W3CDTF">2011-08-11T06:57:34Z</dcterms:created>
  <dcterms:modified xsi:type="dcterms:W3CDTF">2017-01-02T10:16:38Z</dcterms:modified>
</cp:coreProperties>
</file>