
<file path=[Content_Types].xml><?xml version="1.0" encoding="utf-8"?>
<Types xmlns="http://schemas.openxmlformats.org/package/2006/content-types">
  <Default Extension="png" ContentType="image/png"/>
  <Default Extension="jpeg" ContentType="image/jpeg"/>
  <Default Extension="emf" ContentType="image/x-emf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 autoCompressPictures="0">
  <p:sldMasterIdLst>
    <p:sldMasterId id="2147483648" r:id="rId1"/>
  </p:sldMasterIdLst>
  <p:notesMasterIdLst>
    <p:notesMasterId r:id="rId17"/>
  </p:notesMasterIdLst>
  <p:sldIdLst>
    <p:sldId id="256" r:id="rId2"/>
    <p:sldId id="322" r:id="rId3"/>
    <p:sldId id="323" r:id="rId4"/>
    <p:sldId id="325" r:id="rId5"/>
    <p:sldId id="326" r:id="rId6"/>
    <p:sldId id="327" r:id="rId7"/>
    <p:sldId id="328" r:id="rId8"/>
    <p:sldId id="329" r:id="rId9"/>
    <p:sldId id="330" r:id="rId10"/>
    <p:sldId id="331" r:id="rId11"/>
    <p:sldId id="332" r:id="rId12"/>
    <p:sldId id="333" r:id="rId13"/>
    <p:sldId id="334" r:id="rId14"/>
    <p:sldId id="335" r:id="rId15"/>
    <p:sldId id="336" r:id="rId16"/>
  </p:sldIdLst>
  <p:sldSz cx="9144000" cy="6858000" type="screen4x3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Objects="1">
      <p:cViewPr varScale="1">
        <p:scale>
          <a:sx n="70" d="100"/>
          <a:sy n="70" d="100"/>
        </p:scale>
        <p:origin x="1386" y="102"/>
      </p:cViewPr>
      <p:guideLst>
        <p:guide orient="horz" pos="2160"/>
        <p:guide pos="2880"/>
      </p:guideLst>
    </p:cSldViewPr>
  </p:slideViewPr>
  <p:notesTextViewPr>
    <p:cViewPr>
      <p:scale>
        <a:sx n="100" d="100"/>
        <a:sy n="100" d="100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2782BC74-EF56-FF4A-B10F-E49F55D4423A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en-US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685800" y="4343400"/>
            <a:ext cx="5486400" cy="4114800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7200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6C696CC0-0AE8-574E-AB44-D0AC8F9707E8}" type="slidenum">
              <a:rPr lang="en-US" smtClean="0"/>
              <a:pPr/>
              <a:t>‹#›</a:t>
            </a:fld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1439423834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Slide Image Placeholder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Notes Placeholder 2"/>
          <p:cNvSpPr>
            <a:spLocks noGrp="1"/>
          </p:cNvSpPr>
          <p:nvPr>
            <p:ph type="body" idx="1"/>
          </p:nvPr>
        </p:nvSpPr>
        <p:spPr/>
        <p:txBody>
          <a:bodyPr>
            <a:normAutofit/>
          </a:bodyPr>
          <a:lstStyle/>
          <a:p>
            <a:endParaRPr lang="en-US" dirty="0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6C696CC0-0AE8-574E-AB44-D0AC8F9707E8}" type="slidenum">
              <a:rPr lang="en-US" smtClean="0"/>
              <a:pPr/>
              <a:t>1</a:t>
            </a:fld>
            <a:endParaRPr lang="en-US" dirty="0"/>
          </a:p>
        </p:txBody>
      </p:sp>
    </p:spTree>
    <p:extLst>
      <p:ext uri="{BB962C8B-B14F-4D97-AF65-F5344CB8AC3E}">
        <p14:creationId xmlns:p14="http://schemas.microsoft.com/office/powerpoint/2010/main" val="2235419799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jpeg"/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jpeg"/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jpeg"/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jpeg"/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6"/>
            <a:ext cx="7772400" cy="1470025"/>
          </a:xfrm>
        </p:spPr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177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35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53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70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588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06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236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413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tr-TR" smtClean="0"/>
              <a:t>Click to edit Master subtitle style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9"/>
            <a:ext cx="2057400" cy="5851525"/>
          </a:xfrm>
        </p:spPr>
        <p:txBody>
          <a:bodyPr vert="eaVert"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9"/>
            <a:ext cx="6019800" cy="5851525"/>
          </a:xfrm>
        </p:spPr>
        <p:txBody>
          <a:bodyPr vert="eaVert"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1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4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177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353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53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70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588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06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236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413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1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6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177" indent="0">
              <a:buNone/>
              <a:defRPr sz="2000" b="1"/>
            </a:lvl2pPr>
            <a:lvl3pPr marL="914353" indent="0">
              <a:buNone/>
              <a:defRPr sz="1800" b="1"/>
            </a:lvl3pPr>
            <a:lvl4pPr marL="1371530" indent="0">
              <a:buNone/>
              <a:defRPr sz="1600" b="1"/>
            </a:lvl4pPr>
            <a:lvl5pPr marL="1828706" indent="0">
              <a:buNone/>
              <a:defRPr sz="1600" b="1"/>
            </a:lvl5pPr>
            <a:lvl6pPr marL="2285883" indent="0">
              <a:buNone/>
              <a:defRPr sz="1600" b="1"/>
            </a:lvl6pPr>
            <a:lvl7pPr marL="2743060" indent="0">
              <a:buNone/>
              <a:defRPr sz="1600" b="1"/>
            </a:lvl7pPr>
            <a:lvl8pPr marL="3200236" indent="0">
              <a:buNone/>
              <a:defRPr sz="1600" b="1"/>
            </a:lvl8pPr>
            <a:lvl9pPr marL="3657413" indent="0">
              <a:buNone/>
              <a:defRPr sz="1600" b="1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6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1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1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  <a:endParaRPr lang="tr-TR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1" y="1435101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bg>
      <p:bgPr>
        <a:blipFill dpi="0" rotWithShape="0">
          <a:blip r:embed="rId2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tr-TR" smtClean="0"/>
              <a:t>Click to edit Master title style</a:t>
            </a:r>
            <a:endParaRPr lang="tr-TR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 rtlCol="0">
            <a:normAutofit/>
          </a:bodyPr>
          <a:lstStyle>
            <a:lvl1pPr marL="0" indent="0">
              <a:buNone/>
              <a:defRPr sz="3200"/>
            </a:lvl1pPr>
            <a:lvl2pPr marL="457177" indent="0">
              <a:buNone/>
              <a:defRPr sz="2800"/>
            </a:lvl2pPr>
            <a:lvl3pPr marL="914353" indent="0">
              <a:buNone/>
              <a:defRPr sz="2400"/>
            </a:lvl3pPr>
            <a:lvl4pPr marL="1371530" indent="0">
              <a:buNone/>
              <a:defRPr sz="2000"/>
            </a:lvl4pPr>
            <a:lvl5pPr marL="1828706" indent="0">
              <a:buNone/>
              <a:defRPr sz="2000"/>
            </a:lvl5pPr>
            <a:lvl6pPr marL="2285883" indent="0">
              <a:buNone/>
              <a:defRPr sz="2000"/>
            </a:lvl6pPr>
            <a:lvl7pPr marL="2743060" indent="0">
              <a:buNone/>
              <a:defRPr sz="2000"/>
            </a:lvl7pPr>
            <a:lvl8pPr marL="3200236" indent="0">
              <a:buNone/>
              <a:defRPr sz="2000"/>
            </a:lvl8pPr>
            <a:lvl9pPr marL="3657413" indent="0">
              <a:buNone/>
              <a:defRPr sz="2000"/>
            </a:lvl9pPr>
          </a:lstStyle>
          <a:p>
            <a:pPr lvl="0"/>
            <a:r>
              <a:rPr lang="tr-TR" noProof="0" smtClean="0"/>
              <a:t>Click icon to add picture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177" indent="0">
              <a:buNone/>
              <a:defRPr sz="1200"/>
            </a:lvl2pPr>
            <a:lvl3pPr marL="914353" indent="0">
              <a:buNone/>
              <a:defRPr sz="1000"/>
            </a:lvl3pPr>
            <a:lvl4pPr marL="1371530" indent="0">
              <a:buNone/>
              <a:defRPr sz="900"/>
            </a:lvl4pPr>
            <a:lvl5pPr marL="1828706" indent="0">
              <a:buNone/>
              <a:defRPr sz="900"/>
            </a:lvl5pPr>
            <a:lvl6pPr marL="2285883" indent="0">
              <a:buNone/>
              <a:defRPr sz="900"/>
            </a:lvl6pPr>
            <a:lvl7pPr marL="2743060" indent="0">
              <a:buNone/>
              <a:defRPr sz="900"/>
            </a:lvl7pPr>
            <a:lvl8pPr marL="3200236" indent="0">
              <a:buNone/>
              <a:defRPr sz="900"/>
            </a:lvl8pPr>
            <a:lvl9pPr marL="3657413" indent="0">
              <a:buNone/>
              <a:defRPr sz="900"/>
            </a:lvl9pPr>
          </a:lstStyle>
          <a:p>
            <a:pPr lvl="0"/>
            <a:r>
              <a:rPr lang="tr-TR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fld id="{184A2AC2-3487-0B48-8CAB-499ECB40A478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image" Target="../media/image1.jpeg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blipFill dpi="0" rotWithShape="0">
          <a:blip r:embed="rId13" cstate="print"/>
          <a:srcRect/>
          <a:stretch>
            <a:fillRect/>
          </a:stretch>
        </a:blip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Title Placeholder 1"/>
          <p:cNvSpPr>
            <a:spLocks noGrp="1"/>
          </p:cNvSpPr>
          <p:nvPr>
            <p:ph type="title"/>
          </p:nvPr>
        </p:nvSpPr>
        <p:spPr bwMode="auto">
          <a:xfrm>
            <a:off x="457647" y="274588"/>
            <a:ext cx="8228707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title style</a:t>
            </a:r>
          </a:p>
        </p:txBody>
      </p:sp>
      <p:sp>
        <p:nvSpPr>
          <p:cNvPr id="1027" name="Text Placeholder 2"/>
          <p:cNvSpPr>
            <a:spLocks noGrp="1"/>
          </p:cNvSpPr>
          <p:nvPr>
            <p:ph type="body" idx="1"/>
          </p:nvPr>
        </p:nvSpPr>
        <p:spPr bwMode="auto">
          <a:xfrm>
            <a:off x="457647" y="1600647"/>
            <a:ext cx="8228707" cy="4525119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tr-TR" smtClean="0"/>
              <a:t>Click to edit Master text styles</a:t>
            </a:r>
          </a:p>
          <a:p>
            <a:pPr lvl="1"/>
            <a:r>
              <a:rPr lang="tr-TR" smtClean="0"/>
              <a:t>Second level</a:t>
            </a:r>
          </a:p>
          <a:p>
            <a:pPr lvl="2"/>
            <a:r>
              <a:rPr lang="tr-TR" smtClean="0"/>
              <a:t>Third level</a:t>
            </a:r>
          </a:p>
          <a:p>
            <a:pPr lvl="3"/>
            <a:r>
              <a:rPr lang="tr-TR" smtClean="0"/>
              <a:t>Fourth level</a:t>
            </a:r>
          </a:p>
          <a:p>
            <a:pPr lvl="4"/>
            <a:r>
              <a:rPr lang="tr-TR" smtClean="0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647" y="6356821"/>
            <a:ext cx="2133079" cy="365001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Arial" pitchFamily="34" charset="0"/>
              </a:defRPr>
            </a:lvl1pPr>
          </a:lstStyle>
          <a:p>
            <a:fld id="{184A2AC2-3487-0B48-8CAB-499ECB40A478}" type="datetimeFigureOut">
              <a:rPr lang="en-US" smtClean="0"/>
              <a:pPr/>
              <a:t>12/1/2015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75" y="6356821"/>
            <a:ext cx="2895451" cy="365001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Arial" pitchFamily="34" charset="0"/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75" y="6356821"/>
            <a:ext cx="2133079" cy="365001"/>
          </a:xfrm>
          <a:prstGeom prst="rect">
            <a:avLst/>
          </a:prstGeom>
        </p:spPr>
        <p:txBody>
          <a:bodyPr vert="horz" lIns="91435" tIns="45718" rIns="91435" bIns="45718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  <a:ea typeface="+mn-ea"/>
                <a:cs typeface="Arial" pitchFamily="34" charset="0"/>
              </a:defRPr>
            </a:lvl1pPr>
          </a:lstStyle>
          <a:p>
            <a:fld id="{7918A6EE-CD81-5442-8CD2-61B0FC542ABA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defTabSz="914145" rtl="0" eaLnBrk="1" fontAlgn="base" hangingPunct="1">
        <a:spcBef>
          <a:spcPct val="0"/>
        </a:spcBef>
        <a:spcAft>
          <a:spcPct val="0"/>
        </a:spcAft>
        <a:defRPr sz="4400" kern="1200">
          <a:solidFill>
            <a:schemeClr val="tx1"/>
          </a:solidFill>
          <a:latin typeface="+mj-lt"/>
          <a:ea typeface="+mj-ea"/>
          <a:cs typeface="맑은 고딕"/>
        </a:defRPr>
      </a:lvl1pPr>
      <a:lvl2pPr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2pPr>
      <a:lvl3pPr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3pPr>
      <a:lvl4pPr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4pPr>
      <a:lvl5pPr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5pPr>
      <a:lvl6pPr marL="321457"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6pPr>
      <a:lvl7pPr marL="642915"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7pPr>
      <a:lvl8pPr marL="964372"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8pPr>
      <a:lvl9pPr marL="1285829" algn="ctr" defTabSz="914145" rtl="0" eaLnBrk="1" fontAlgn="base" hangingPunct="1">
        <a:spcBef>
          <a:spcPct val="0"/>
        </a:spcBef>
        <a:spcAft>
          <a:spcPct val="0"/>
        </a:spcAft>
        <a:defRPr sz="4400">
          <a:solidFill>
            <a:schemeClr val="tx1"/>
          </a:solidFill>
          <a:latin typeface="Calibri" pitchFamily="34" charset="0"/>
          <a:ea typeface="맑은 고딕"/>
          <a:cs typeface="맑은 고딕"/>
        </a:defRPr>
      </a:lvl9pPr>
    </p:titleStyle>
    <p:bodyStyle>
      <a:lvl1pPr marL="342665" indent="-342665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맑은 고딕"/>
        </a:defRPr>
      </a:lvl1pPr>
      <a:lvl2pPr marL="742254" indent="-284624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맑은 고딕"/>
        </a:defRPr>
      </a:lvl2pPr>
      <a:lvl3pPr marL="1141844" indent="-227699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맑은 고딕"/>
        </a:defRPr>
      </a:lvl3pPr>
      <a:lvl4pPr marL="1599474" indent="-227699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4pPr>
      <a:lvl5pPr marL="2057104" indent="-227699" algn="l" defTabSz="914145" rtl="0" eaLnBrk="1" fontAlgn="base" hangingPunct="1">
        <a:spcBef>
          <a:spcPct val="20000"/>
        </a:spcBef>
        <a:spcAft>
          <a:spcPct val="0"/>
        </a:spcAft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맑은 고딕"/>
        </a:defRPr>
      </a:lvl5pPr>
      <a:lvl6pPr marL="251447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648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8825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001" indent="-228588" algn="l" defTabSz="914353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tr-TR"/>
      </a:defPPr>
      <a:lvl1pPr marL="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177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35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53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70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588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060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236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413" algn="l" defTabSz="914353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6.png"/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7.png"/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3" Type="http://schemas.openxmlformats.org/officeDocument/2006/relationships/image" Target="../media/image18.png"/><Relationship Id="rId2" Type="http://schemas.openxmlformats.org/officeDocument/2006/relationships/hyperlink" Target="http://ftp.bircom.com/2N/2n_Lift8/lift8/" TargetMode="External"/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19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0.emf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emf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hyperlink" Target="http://ftp.bircom.com/2N/2n_Lift8/ServiceTool/" TargetMode="External"/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png"/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251520" y="0"/>
            <a:ext cx="6768752" cy="792088"/>
          </a:xfrm>
        </p:spPr>
        <p:txBody>
          <a:bodyPr/>
          <a:lstStyle/>
          <a:p>
            <a:r>
              <a:rPr lang="tr-TR" b="1" dirty="0" smtClean="0"/>
              <a:t>2N</a:t>
            </a:r>
            <a:r>
              <a:rPr lang="tr-TR" b="1" dirty="0"/>
              <a:t>® </a:t>
            </a:r>
            <a:r>
              <a:rPr lang="tr-TR" b="1" dirty="0" smtClean="0"/>
              <a:t>Lift8 Hızlı </a:t>
            </a:r>
            <a:r>
              <a:rPr lang="tr-TR" b="1" dirty="0" smtClean="0"/>
              <a:t>Programlama</a:t>
            </a:r>
            <a:endParaRPr lang="en-US" b="1" dirty="0"/>
          </a:p>
        </p:txBody>
      </p:sp>
      <p:sp>
        <p:nvSpPr>
          <p:cNvPr id="6" name="Subtitle 6"/>
          <p:cNvSpPr txBox="1">
            <a:spLocks/>
          </p:cNvSpPr>
          <p:nvPr/>
        </p:nvSpPr>
        <p:spPr>
          <a:xfrm>
            <a:off x="1585615" y="5897022"/>
            <a:ext cx="6400354" cy="962174"/>
          </a:xfrm>
          <a:prstGeom prst="rect">
            <a:avLst/>
          </a:prstGeom>
        </p:spPr>
        <p:txBody>
          <a:bodyPr lIns="91435" tIns="45718" rIns="91435" bIns="45718"/>
          <a:lstStyle/>
          <a:p>
            <a:pPr marL="342665" indent="-342665" algn="ctr" eaLnBrk="0" latinLnBrk="1" hangingPunct="0">
              <a:spcBef>
                <a:spcPct val="20000"/>
              </a:spcBef>
              <a:defRPr/>
            </a:pPr>
            <a:r>
              <a:rPr lang="tr-TR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(</a:t>
            </a:r>
            <a:r>
              <a:rPr lang="tr-TR" sz="1700" dirty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Bircom – Müşteri Deneyimi ve Ürün Geliştirme)</a:t>
            </a:r>
          </a:p>
          <a:p>
            <a:pPr marL="342665" indent="-342665" algn="ctr" eaLnBrk="0" latinLnBrk="1" hangingPunct="0">
              <a:spcBef>
                <a:spcPct val="20000"/>
              </a:spcBef>
              <a:defRPr/>
            </a:pPr>
            <a:r>
              <a:rPr lang="tr-TR" sz="1700" dirty="0" smtClean="0">
                <a:effectLst>
                  <a:outerShdw blurRad="38100" dist="38100" dir="2700000" algn="tl">
                    <a:srgbClr val="C0C0C0"/>
                  </a:outerShdw>
                </a:effectLst>
                <a:latin typeface="Calibri" pitchFamily="34" charset="0"/>
              </a:rPr>
              <a:t>2015</a:t>
            </a:r>
            <a:endParaRPr lang="tr-TR" sz="5100" dirty="0">
              <a:effectLst>
                <a:outerShdw blurRad="38100" dist="38100" dir="2700000" algn="tl">
                  <a:srgbClr val="C0C0C0"/>
                </a:outerShdw>
              </a:effectLst>
              <a:latin typeface="Calibri" pitchFamily="34" charset="0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683568" y="875801"/>
            <a:ext cx="7848872" cy="5021221"/>
          </a:xfrm>
          <a:prstGeom prst="rect">
            <a:avLst/>
          </a:prstGeom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dirty="0"/>
              <a:t>PC yazılımı 2N Lift8 Service </a:t>
            </a:r>
            <a:r>
              <a:rPr lang="tr-TR" sz="3200" dirty="0" err="1" smtClean="0"/>
              <a:t>Tool</a:t>
            </a:r>
            <a:r>
              <a:rPr lang="tr-TR" sz="3200" dirty="0" smtClean="0"/>
              <a:t> CPM</a:t>
            </a:r>
            <a:endParaRPr lang="tr-TR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07504" y="980728"/>
            <a:ext cx="8856984" cy="4001666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21876" y="5301208"/>
            <a:ext cx="755835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Aynı menüde </a:t>
            </a:r>
            <a:r>
              <a:rPr lang="tr-TR" dirty="0" err="1" smtClean="0"/>
              <a:t>call</a:t>
            </a:r>
            <a:r>
              <a:rPr lang="tr-TR" dirty="0" smtClean="0"/>
              <a:t> </a:t>
            </a:r>
            <a:r>
              <a:rPr lang="tr-TR" dirty="0" err="1" smtClean="0"/>
              <a:t>progres</a:t>
            </a:r>
            <a:r>
              <a:rPr lang="tr-TR" dirty="0" smtClean="0"/>
              <a:t> </a:t>
            </a:r>
            <a:r>
              <a:rPr lang="tr-TR" dirty="0" err="1" smtClean="0"/>
              <a:t>tone</a:t>
            </a:r>
            <a:r>
              <a:rPr lang="tr-TR" dirty="0" smtClean="0"/>
              <a:t> </a:t>
            </a:r>
            <a:r>
              <a:rPr lang="tr-TR" dirty="0" err="1" smtClean="0"/>
              <a:t>kısmınıda</a:t>
            </a:r>
            <a:r>
              <a:rPr lang="tr-TR" dirty="0" smtClean="0"/>
              <a:t> resimdeki görüldüğü şekilde ayarlayın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57677495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dirty="0"/>
              <a:t>PC yazılımı 2N Lift8 Service </a:t>
            </a:r>
            <a:r>
              <a:rPr lang="tr-TR" sz="3200" dirty="0" err="1" smtClean="0"/>
              <a:t>Tool</a:t>
            </a:r>
            <a:r>
              <a:rPr lang="tr-TR" sz="3200" dirty="0" smtClean="0"/>
              <a:t> Voice</a:t>
            </a:r>
            <a:endParaRPr lang="tr-TR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82709" y="1050950"/>
            <a:ext cx="8549377" cy="31683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95536" y="4437112"/>
            <a:ext cx="6678431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973 «0» yapılırsa kullanıcı ses mesajları devreye gire</a:t>
            </a:r>
          </a:p>
          <a:p>
            <a:r>
              <a:rPr lang="tr-TR" dirty="0" smtClean="0"/>
              <a:t>976 parametresiyle birlikte de bu kullanıcı ses mesajları devreye alınır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0074979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400" dirty="0"/>
              <a:t>PC yazılımı 2N Lift8 Service </a:t>
            </a:r>
            <a:r>
              <a:rPr lang="tr-TR" sz="2400" dirty="0" err="1" smtClean="0"/>
              <a:t>Tool</a:t>
            </a:r>
            <a:r>
              <a:rPr lang="tr-TR" sz="2400" dirty="0" smtClean="0"/>
              <a:t>/ User </a:t>
            </a:r>
            <a:r>
              <a:rPr lang="tr-TR" sz="2400" dirty="0" err="1" smtClean="0"/>
              <a:t>Messages</a:t>
            </a:r>
            <a:endParaRPr lang="tr-TR" sz="2400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861733"/>
            <a:ext cx="7836173" cy="514020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958534846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400" dirty="0"/>
              <a:t>PC yazılımı 2N Lift8 Service </a:t>
            </a:r>
            <a:r>
              <a:rPr lang="tr-TR" sz="2400" dirty="0" err="1" smtClean="0"/>
              <a:t>Tool</a:t>
            </a:r>
            <a:r>
              <a:rPr lang="tr-TR" sz="2400" dirty="0" smtClean="0"/>
              <a:t>/ User </a:t>
            </a:r>
            <a:r>
              <a:rPr lang="tr-TR" sz="2400" dirty="0" err="1" smtClean="0"/>
              <a:t>Messages</a:t>
            </a:r>
            <a:endParaRPr lang="tr-TR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467544" y="1052736"/>
            <a:ext cx="8409290" cy="646331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hlinkClick r:id="rId2"/>
              </a:rPr>
              <a:t>http</a:t>
            </a:r>
            <a:r>
              <a:rPr lang="tr-TR" dirty="0">
                <a:hlinkClick r:id="rId2"/>
              </a:rPr>
              <a:t>://ftp.bircom.com/2N/2n_Lift8/lift8</a:t>
            </a:r>
            <a:r>
              <a:rPr lang="tr-TR" dirty="0" smtClean="0">
                <a:hlinkClick r:id="rId2"/>
              </a:rPr>
              <a:t>/</a:t>
            </a:r>
            <a:r>
              <a:rPr lang="tr-TR" dirty="0" smtClean="0"/>
              <a:t> Türkçe ses dosyalarını buradan indirebilirsiniz</a:t>
            </a:r>
          </a:p>
          <a:p>
            <a:endParaRPr lang="tr-TR" dirty="0" smtClean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107504" y="1390103"/>
            <a:ext cx="5960145" cy="4669880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6172417" y="2448364"/>
            <a:ext cx="2971583" cy="286232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Load</a:t>
            </a:r>
            <a:r>
              <a:rPr lang="tr-TR" dirty="0" smtClean="0"/>
              <a:t> </a:t>
            </a:r>
            <a:r>
              <a:rPr lang="tr-TR" dirty="0" err="1" smtClean="0"/>
              <a:t>from</a:t>
            </a:r>
            <a:r>
              <a:rPr lang="tr-TR" dirty="0" smtClean="0"/>
              <a:t> </a:t>
            </a:r>
            <a:r>
              <a:rPr lang="tr-TR" dirty="0" err="1" smtClean="0"/>
              <a:t>directory</a:t>
            </a:r>
            <a:r>
              <a:rPr lang="tr-TR" dirty="0" smtClean="0"/>
              <a:t> den</a:t>
            </a:r>
          </a:p>
          <a:p>
            <a:r>
              <a:rPr lang="tr-TR" dirty="0" smtClean="0"/>
              <a:t>Bu ses dosyalarını yükleyebilir</a:t>
            </a:r>
          </a:p>
          <a:p>
            <a:r>
              <a:rPr lang="tr-TR" dirty="0" smtClean="0"/>
              <a:t>Daha sonra da </a:t>
            </a:r>
            <a:r>
              <a:rPr lang="tr-TR" dirty="0" err="1" smtClean="0"/>
              <a:t>To</a:t>
            </a:r>
            <a:r>
              <a:rPr lang="tr-TR" dirty="0" smtClean="0"/>
              <a:t> Device</a:t>
            </a:r>
          </a:p>
          <a:p>
            <a:r>
              <a:rPr lang="tr-TR" dirty="0" smtClean="0"/>
              <a:t>Butonuna basarak bu ses</a:t>
            </a:r>
          </a:p>
          <a:p>
            <a:r>
              <a:rPr lang="tr-TR" dirty="0" smtClean="0"/>
              <a:t>Dosyalarını sisteme </a:t>
            </a:r>
          </a:p>
          <a:p>
            <a:r>
              <a:rPr lang="tr-TR" dirty="0" smtClean="0"/>
              <a:t>Göndermeniz mümkün, veya</a:t>
            </a:r>
          </a:p>
          <a:p>
            <a:r>
              <a:rPr lang="tr-TR" dirty="0" err="1" smtClean="0"/>
              <a:t>Microfon</a:t>
            </a:r>
            <a:r>
              <a:rPr lang="tr-TR" dirty="0" smtClean="0"/>
              <a:t> </a:t>
            </a:r>
            <a:r>
              <a:rPr lang="tr-TR" dirty="0" err="1" smtClean="0"/>
              <a:t>record</a:t>
            </a:r>
            <a:r>
              <a:rPr lang="tr-TR" dirty="0" smtClean="0"/>
              <a:t> simgesini</a:t>
            </a:r>
          </a:p>
          <a:p>
            <a:r>
              <a:rPr lang="tr-TR" dirty="0" smtClean="0"/>
              <a:t>Tıklayarak kulaklık ile yeni </a:t>
            </a:r>
          </a:p>
          <a:p>
            <a:r>
              <a:rPr lang="tr-TR" dirty="0" smtClean="0"/>
              <a:t>Kayıt yapmanız da </a:t>
            </a:r>
            <a:r>
              <a:rPr lang="tr-TR" dirty="0" err="1" smtClean="0"/>
              <a:t>mükün</a:t>
            </a:r>
            <a:endParaRPr lang="tr-TR" dirty="0" smtClean="0"/>
          </a:p>
          <a:p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570394559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400" dirty="0" smtClean="0"/>
              <a:t>2n Lift8 PSTN üzerinden programlama</a:t>
            </a:r>
            <a:endParaRPr lang="tr-TR" sz="2400" dirty="0"/>
          </a:p>
        </p:txBody>
      </p:sp>
      <p:sp>
        <p:nvSpPr>
          <p:cNvPr id="2" name="TextBox 1"/>
          <p:cNvSpPr txBox="1"/>
          <p:nvPr/>
        </p:nvSpPr>
        <p:spPr>
          <a:xfrm>
            <a:off x="380335" y="4005064"/>
            <a:ext cx="8543814" cy="2585323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1. Cihazın üzerindeki bağlı olan telefon hattının numarası aranır ve cihaz hattı İngilizce bir </a:t>
            </a:r>
          </a:p>
          <a:p>
            <a:r>
              <a:rPr lang="tr-TR" dirty="0" smtClean="0"/>
              <a:t>   anons ile cevaplar, burada 9 tuşlanarak Administration ( yönetim ) menüsüne girilir</a:t>
            </a:r>
          </a:p>
          <a:p>
            <a:r>
              <a:rPr lang="tr-TR" dirty="0" smtClean="0"/>
              <a:t>2. Programlama menüsüne girmek için 1 tuşlanır</a:t>
            </a:r>
          </a:p>
          <a:p>
            <a:r>
              <a:rPr lang="tr-TR" dirty="0" smtClean="0"/>
              <a:t>3. Servis şifresi 12345* tuşlanır</a:t>
            </a:r>
          </a:p>
          <a:p>
            <a:r>
              <a:rPr lang="tr-TR" dirty="0" smtClean="0"/>
              <a:t>4. 011* tuşlanır</a:t>
            </a:r>
          </a:p>
          <a:p>
            <a:r>
              <a:rPr lang="tr-TR" dirty="0" smtClean="0"/>
              <a:t>5. Yeni alarm numarası tuşlanır 3199740* gibi</a:t>
            </a:r>
          </a:p>
          <a:p>
            <a:r>
              <a:rPr lang="tr-TR" dirty="0" smtClean="0"/>
              <a:t>6. #### tuşlanarak menüden </a:t>
            </a:r>
            <a:r>
              <a:rPr lang="tr-TR" dirty="0" err="1" smtClean="0"/>
              <a:t>çıklır</a:t>
            </a:r>
            <a:endParaRPr lang="tr-TR" dirty="0" smtClean="0"/>
          </a:p>
          <a:p>
            <a:endParaRPr lang="tr-TR" dirty="0" smtClean="0"/>
          </a:p>
          <a:p>
            <a:endParaRPr lang="tr-TR" dirty="0"/>
          </a:p>
        </p:txBody>
      </p:sp>
      <p:pic>
        <p:nvPicPr>
          <p:cNvPr id="3" name="Picture 2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835696" y="1239713"/>
            <a:ext cx="4600575" cy="240982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424913399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2000" dirty="0" smtClean="0"/>
              <a:t>2N </a:t>
            </a:r>
            <a:r>
              <a:rPr lang="tr-TR" sz="2000" dirty="0"/>
              <a:t>Lift8 </a:t>
            </a:r>
            <a:r>
              <a:rPr lang="tr-TR" sz="2000" dirty="0" smtClean="0"/>
              <a:t>Machine </a:t>
            </a:r>
            <a:r>
              <a:rPr lang="tr-TR" sz="2000" dirty="0" err="1" smtClean="0"/>
              <a:t>Room</a:t>
            </a:r>
            <a:r>
              <a:rPr lang="tr-TR" sz="2000" dirty="0" smtClean="0"/>
              <a:t> Telefonundan programlama</a:t>
            </a:r>
            <a:endParaRPr lang="tr-TR" sz="20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683568" y="1052736"/>
            <a:ext cx="2160240" cy="5003678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203848" y="2494930"/>
            <a:ext cx="4950522" cy="2308324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tr-TR" dirty="0" smtClean="0"/>
              <a:t>«*»Tuşuna 2 </a:t>
            </a:r>
            <a:r>
              <a:rPr lang="tr-TR" dirty="0" err="1" smtClean="0"/>
              <a:t>sn</a:t>
            </a:r>
            <a:r>
              <a:rPr lang="tr-TR" dirty="0" smtClean="0"/>
              <a:t> süreyle basılı tutulur</a:t>
            </a:r>
          </a:p>
          <a:p>
            <a:pPr marL="342900" indent="-342900">
              <a:buAutoNum type="arabicPeriod"/>
            </a:pPr>
            <a:r>
              <a:rPr lang="tr-TR" dirty="0" smtClean="0"/>
              <a:t>Çıkan sesli menüde 9 tuşlanır</a:t>
            </a:r>
          </a:p>
          <a:p>
            <a:pPr marL="342900" indent="-342900">
              <a:buAutoNum type="arabicPeriod"/>
            </a:pPr>
            <a:r>
              <a:rPr lang="tr-TR" dirty="0" smtClean="0"/>
              <a:t>Programlama menüsüne girmek için 1 tuşlanır</a:t>
            </a:r>
          </a:p>
          <a:p>
            <a:pPr marL="342900" indent="-342900">
              <a:buAutoNum type="arabicPeriod"/>
            </a:pPr>
            <a:r>
              <a:rPr lang="tr-TR" dirty="0" smtClean="0"/>
              <a:t>Servis </a:t>
            </a:r>
            <a:r>
              <a:rPr lang="tr-TR" dirty="0" smtClean="0"/>
              <a:t>şifresi 12345* tuşlanır</a:t>
            </a:r>
          </a:p>
          <a:p>
            <a:pPr marL="342900" indent="-342900">
              <a:buAutoNum type="arabicPeriod"/>
            </a:pPr>
            <a:r>
              <a:rPr lang="tr-TR" dirty="0" smtClean="0"/>
              <a:t>011  * tuşlanır</a:t>
            </a:r>
          </a:p>
          <a:p>
            <a:pPr marL="342900" indent="-342900">
              <a:buAutoNum type="arabicPeriod"/>
            </a:pPr>
            <a:r>
              <a:rPr lang="tr-TR" dirty="0" smtClean="0"/>
              <a:t>Alarm numarası tuşlanarak girilir 3199740* gibi</a:t>
            </a:r>
          </a:p>
          <a:p>
            <a:pPr marL="342900" indent="-342900">
              <a:buAutoNum type="arabicPeriod"/>
            </a:pPr>
            <a:r>
              <a:rPr lang="tr-TR" dirty="0" smtClean="0"/>
              <a:t>###### tuşlanarak menüden çıkılır</a:t>
            </a:r>
          </a:p>
          <a:p>
            <a:pPr marL="285750" indent="-285750">
              <a:buFont typeface="Arial" panose="020B0604020202020204" pitchFamily="34" charset="0"/>
              <a:buChar char="•"/>
            </a:pP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01940774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dirty="0" smtClean="0">
                <a:latin typeface="+mj-lt"/>
                <a:ea typeface="+mj-ea"/>
                <a:cs typeface="맑은 고딕"/>
              </a:rPr>
              <a:t>2N Lift8 Central </a:t>
            </a:r>
            <a:r>
              <a:rPr lang="tr-TR" sz="3200" b="1" dirty="0" err="1" smtClean="0">
                <a:latin typeface="+mj-lt"/>
                <a:ea typeface="+mj-ea"/>
                <a:cs typeface="맑은 고딕"/>
              </a:rPr>
              <a:t>Unit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259632" y="1340768"/>
            <a:ext cx="6552728" cy="4249372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2238514673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dirty="0" smtClean="0">
                <a:latin typeface="+mj-lt"/>
                <a:ea typeface="+mj-ea"/>
                <a:cs typeface="맑은 고딕"/>
              </a:rPr>
              <a:t>2N Lift8 Central </a:t>
            </a:r>
            <a:r>
              <a:rPr lang="tr-TR" sz="3200" b="1" dirty="0" err="1" smtClean="0">
                <a:latin typeface="+mj-lt"/>
                <a:ea typeface="+mj-ea"/>
                <a:cs typeface="맑은 고딕"/>
              </a:rPr>
              <a:t>Unit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410381" y="1052736"/>
            <a:ext cx="8338083" cy="3744416"/>
          </a:xfrm>
          <a:prstGeom prst="rect">
            <a:avLst/>
          </a:prstGeom>
        </p:spPr>
      </p:pic>
      <p:sp>
        <p:nvSpPr>
          <p:cNvPr id="5" name="TextBox 4"/>
          <p:cNvSpPr txBox="1"/>
          <p:nvPr/>
        </p:nvSpPr>
        <p:spPr>
          <a:xfrm>
            <a:off x="410381" y="5157192"/>
            <a:ext cx="805021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Central </a:t>
            </a:r>
            <a:r>
              <a:rPr lang="tr-TR" dirty="0" err="1" smtClean="0"/>
              <a:t>Unit</a:t>
            </a:r>
            <a:r>
              <a:rPr lang="tr-TR" dirty="0" smtClean="0"/>
              <a:t> iç görünüm, BUS ve telefon hat bağlantısı resimde görüldüğü gibi yapılır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1386077234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marL="0" marR="0" lvl="0" indent="0" defTabSz="914145" rtl="0" eaLnBrk="1" fontAlgn="base" latinLnBrk="0" hangingPunct="1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  <a:defRPr/>
            </a:pPr>
            <a:r>
              <a:rPr lang="tr-TR" sz="3200" b="1" dirty="0" smtClean="0">
                <a:latin typeface="+mj-lt"/>
                <a:ea typeface="+mj-ea"/>
                <a:cs typeface="맑은 고딕"/>
              </a:rPr>
              <a:t>2N Lift8 </a:t>
            </a:r>
            <a:r>
              <a:rPr lang="tr-TR" sz="3200" b="1" dirty="0" err="1" smtClean="0">
                <a:latin typeface="+mj-lt"/>
                <a:ea typeface="+mj-ea"/>
                <a:cs typeface="맑은 고딕"/>
              </a:rPr>
              <a:t>CentralUnit</a:t>
            </a:r>
            <a:r>
              <a:rPr lang="tr-TR" sz="3200" b="1" dirty="0" smtClean="0">
                <a:latin typeface="+mj-lt"/>
                <a:ea typeface="+mj-ea"/>
                <a:cs typeface="맑은 고딕"/>
              </a:rPr>
              <a:t> Programlama</a:t>
            </a:r>
            <a:endParaRPr kumimoji="0" lang="tr-TR" sz="3200" b="1" i="0" u="none" strike="noStrike" kern="1200" cap="none" spc="0" normalizeH="0" baseline="0" noProof="0" dirty="0">
              <a:ln>
                <a:noFill/>
              </a:ln>
              <a:solidFill>
                <a:schemeClr val="tx1"/>
              </a:solidFill>
              <a:uLnTx/>
              <a:uFillTx/>
              <a:latin typeface="+mj-lt"/>
              <a:ea typeface="+mj-ea"/>
              <a:cs typeface="맑은 고딕"/>
            </a:endParaRPr>
          </a:p>
        </p:txBody>
      </p:sp>
      <p:sp>
        <p:nvSpPr>
          <p:cNvPr id="2" name="TextBox 1"/>
          <p:cNvSpPr txBox="1"/>
          <p:nvPr/>
        </p:nvSpPr>
        <p:spPr>
          <a:xfrm>
            <a:off x="1547664" y="2780928"/>
            <a:ext cx="4699172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marL="342900" indent="-342900">
              <a:buAutoNum type="arabicPeriod"/>
            </a:pPr>
            <a:r>
              <a:rPr lang="tr-TR" dirty="0" smtClean="0"/>
              <a:t>PC yazılımı 2N Lift8 Service </a:t>
            </a:r>
            <a:r>
              <a:rPr lang="tr-TR" dirty="0" err="1" smtClean="0"/>
              <a:t>Tool</a:t>
            </a:r>
            <a:endParaRPr lang="tr-TR" dirty="0" smtClean="0"/>
          </a:p>
          <a:p>
            <a:pPr marL="342900" indent="-342900">
              <a:buAutoNum type="arabicPeriod"/>
            </a:pPr>
            <a:r>
              <a:rPr lang="tr-TR" dirty="0" smtClean="0"/>
              <a:t>PSTN karta bağlı olan telefon hattı üzerinden</a:t>
            </a:r>
          </a:p>
          <a:p>
            <a:pPr marL="342900" indent="-342900">
              <a:buAutoNum type="arabicPeriod"/>
            </a:pPr>
            <a:r>
              <a:rPr lang="tr-TR" dirty="0" smtClean="0"/>
              <a:t>Machine </a:t>
            </a:r>
            <a:r>
              <a:rPr lang="tr-TR" dirty="0" err="1" smtClean="0"/>
              <a:t>Room</a:t>
            </a:r>
            <a:r>
              <a:rPr lang="tr-TR" dirty="0" smtClean="0"/>
              <a:t> telefonu üzerinden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95477715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dirty="0"/>
              <a:t>PC yazılımı 2N Lift8 Service </a:t>
            </a:r>
            <a:r>
              <a:rPr lang="tr-TR" sz="3200" dirty="0" err="1" smtClean="0"/>
              <a:t>Tool</a:t>
            </a:r>
            <a:endParaRPr lang="tr-TR" sz="3200" dirty="0"/>
          </a:p>
        </p:txBody>
      </p:sp>
      <p:sp>
        <p:nvSpPr>
          <p:cNvPr id="3" name="TextBox 2"/>
          <p:cNvSpPr txBox="1"/>
          <p:nvPr/>
        </p:nvSpPr>
        <p:spPr>
          <a:xfrm>
            <a:off x="899592" y="1732166"/>
            <a:ext cx="471577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>
                <a:hlinkClick r:id="rId2"/>
              </a:rPr>
              <a:t>http</a:t>
            </a:r>
            <a:r>
              <a:rPr lang="tr-TR" dirty="0">
                <a:hlinkClick r:id="rId2"/>
              </a:rPr>
              <a:t>://ftp.bircom.com/2N/2n_Lift8/ServiceTool</a:t>
            </a:r>
            <a:r>
              <a:rPr lang="tr-TR" dirty="0" smtClean="0">
                <a:hlinkClick r:id="rId2"/>
              </a:rPr>
              <a:t>/</a:t>
            </a:r>
            <a:endParaRPr lang="tr-TR" dirty="0" smtClean="0"/>
          </a:p>
        </p:txBody>
      </p:sp>
      <p:sp>
        <p:nvSpPr>
          <p:cNvPr id="4" name="TextBox 3"/>
          <p:cNvSpPr txBox="1"/>
          <p:nvPr/>
        </p:nvSpPr>
        <p:spPr>
          <a:xfrm>
            <a:off x="899592" y="1196752"/>
            <a:ext cx="3892861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Yazılımı aşağıdaki </a:t>
            </a:r>
            <a:r>
              <a:rPr lang="tr-TR" dirty="0" err="1" smtClean="0"/>
              <a:t>linkden</a:t>
            </a:r>
            <a:r>
              <a:rPr lang="tr-TR" dirty="0" smtClean="0"/>
              <a:t> indirebilirsiniz</a:t>
            </a:r>
            <a:endParaRPr lang="tr-TR" dirty="0"/>
          </a:p>
        </p:txBody>
      </p:sp>
      <p:sp>
        <p:nvSpPr>
          <p:cNvPr id="5" name="TextBox 4"/>
          <p:cNvSpPr txBox="1"/>
          <p:nvPr/>
        </p:nvSpPr>
        <p:spPr>
          <a:xfrm>
            <a:off x="971600" y="2564904"/>
            <a:ext cx="785016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err="1" smtClean="0"/>
              <a:t>Yazılmı</a:t>
            </a:r>
            <a:r>
              <a:rPr lang="tr-TR" dirty="0" smtClean="0"/>
              <a:t> indirip kurduğunuzda masaüstünde aşağıdaki simgenin belirmesi gerekiyor</a:t>
            </a:r>
            <a:endParaRPr lang="tr-TR" dirty="0"/>
          </a:p>
        </p:txBody>
      </p:sp>
      <p:pic>
        <p:nvPicPr>
          <p:cNvPr id="6" name="Picture 5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542063" y="3397642"/>
            <a:ext cx="1647619" cy="199047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84575108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dirty="0"/>
              <a:t>PC yazılımı 2N Lift8 Service </a:t>
            </a:r>
            <a:r>
              <a:rPr lang="tr-TR" sz="3200" dirty="0" err="1" smtClean="0"/>
              <a:t>Tool</a:t>
            </a:r>
            <a:endParaRPr lang="tr-TR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899592" y="884188"/>
            <a:ext cx="7397050" cy="4273004"/>
          </a:xfrm>
          <a:prstGeom prst="rect">
            <a:avLst/>
          </a:prstGeom>
        </p:spPr>
      </p:pic>
      <p:sp>
        <p:nvSpPr>
          <p:cNvPr id="7" name="TextBox 6"/>
          <p:cNvSpPr txBox="1"/>
          <p:nvPr/>
        </p:nvSpPr>
        <p:spPr>
          <a:xfrm>
            <a:off x="899592" y="5517232"/>
            <a:ext cx="597131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Yazılımı açtığınızda Device bölümünden Connect Device seçilir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4816570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dirty="0"/>
              <a:t>PC yazılımı 2N Lift8 Service </a:t>
            </a:r>
            <a:r>
              <a:rPr lang="tr-TR" sz="3200" dirty="0" err="1" smtClean="0"/>
              <a:t>Tool</a:t>
            </a:r>
            <a:endParaRPr lang="tr-TR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919511" y="852766"/>
            <a:ext cx="6604818" cy="4520450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919511" y="5589240"/>
            <a:ext cx="667926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USB kablo bağlantısı seçilir ve şifre 2n girilip Connect butonuna basılır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3728654420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dirty="0"/>
              <a:t>PC yazılımı 2N Lift8 Service </a:t>
            </a:r>
            <a:r>
              <a:rPr lang="tr-TR" sz="3200" dirty="0" err="1" smtClean="0"/>
              <a:t>Tool</a:t>
            </a:r>
            <a:endParaRPr lang="tr-TR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1173838" y="855106"/>
            <a:ext cx="7287543" cy="5001541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1173838" y="6093296"/>
            <a:ext cx="636244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Yazılım cihaz üzerindeki bilgileri aldığında yukarıdaki ekran görülür</a:t>
            </a:r>
            <a:endParaRPr lang="tr-TR" dirty="0"/>
          </a:p>
        </p:txBody>
      </p:sp>
    </p:spTree>
    <p:extLst>
      <p:ext uri="{BB962C8B-B14F-4D97-AF65-F5344CB8AC3E}">
        <p14:creationId xmlns:p14="http://schemas.microsoft.com/office/powerpoint/2010/main" val="2879300515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" name="1 Başlık"/>
          <p:cNvSpPr txBox="1">
            <a:spLocks/>
          </p:cNvSpPr>
          <p:nvPr/>
        </p:nvSpPr>
        <p:spPr bwMode="auto">
          <a:xfrm>
            <a:off x="251520" y="-27384"/>
            <a:ext cx="8228707" cy="911572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</p:spPr>
        <p:txBody>
          <a:bodyPr vert="horz" wrap="square" lIns="91435" tIns="45718" rIns="91435" bIns="45718" numCol="1" anchor="ctr" anchorCtr="0" compatLnSpc="1">
            <a:prstTxWarp prst="textNoShape">
              <a:avLst/>
            </a:prstTxWarp>
          </a:bodyPr>
          <a:lstStyle/>
          <a:p>
            <a:pPr defTabSz="914145" fontAlgn="base">
              <a:spcBef>
                <a:spcPct val="0"/>
              </a:spcBef>
              <a:spcAft>
                <a:spcPct val="0"/>
              </a:spcAft>
              <a:defRPr/>
            </a:pPr>
            <a:r>
              <a:rPr lang="tr-TR" sz="3200" dirty="0"/>
              <a:t>PC yazılımı 2N Lift8 Service </a:t>
            </a:r>
            <a:r>
              <a:rPr lang="tr-TR" sz="3200" dirty="0" err="1" smtClean="0"/>
              <a:t>Tool</a:t>
            </a:r>
            <a:endParaRPr lang="tr-TR" sz="3200" dirty="0"/>
          </a:p>
        </p:txBody>
      </p:sp>
      <p:pic>
        <p:nvPicPr>
          <p:cNvPr id="2" name="Picture 1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331639" y="1340768"/>
            <a:ext cx="8148588" cy="1612652"/>
          </a:xfrm>
          <a:prstGeom prst="rect">
            <a:avLst/>
          </a:prstGeom>
        </p:spPr>
      </p:pic>
      <p:sp>
        <p:nvSpPr>
          <p:cNvPr id="3" name="TextBox 2"/>
          <p:cNvSpPr txBox="1"/>
          <p:nvPr/>
        </p:nvSpPr>
        <p:spPr>
          <a:xfrm>
            <a:off x="331639" y="3284984"/>
            <a:ext cx="8157811" cy="92333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tr-TR" dirty="0" smtClean="0"/>
              <a:t>011 parametresinin Value kısmına alarm butonuna basıldığında aranmasını istediğiniz</a:t>
            </a:r>
          </a:p>
          <a:p>
            <a:r>
              <a:rPr lang="tr-TR" dirty="0" smtClean="0"/>
              <a:t>Numara girilir, örnek 3199740 gibi</a:t>
            </a:r>
          </a:p>
          <a:p>
            <a:r>
              <a:rPr lang="tr-TR" dirty="0" smtClean="0"/>
              <a:t>Daha sonra </a:t>
            </a:r>
            <a:r>
              <a:rPr lang="tr-TR" dirty="0" err="1" smtClean="0"/>
              <a:t>Save</a:t>
            </a:r>
            <a:r>
              <a:rPr lang="tr-TR" dirty="0" smtClean="0"/>
              <a:t> </a:t>
            </a:r>
            <a:r>
              <a:rPr lang="tr-TR" dirty="0" err="1" smtClean="0"/>
              <a:t>to</a:t>
            </a:r>
            <a:r>
              <a:rPr lang="tr-TR" dirty="0" smtClean="0"/>
              <a:t> Device butonuna basılarak yeni ayar cihaza kayıt edilir</a:t>
            </a:r>
            <a:endParaRPr lang="tr-TR" dirty="0"/>
          </a:p>
        </p:txBody>
      </p:sp>
      <p:pic>
        <p:nvPicPr>
          <p:cNvPr id="4" name="Picture 3"/>
          <p:cNvPicPr>
            <a:picLocks noChangeAspect="1"/>
          </p:cNvPicPr>
          <p:nvPr/>
        </p:nvPicPr>
        <p:blipFill>
          <a:blip r:embed="rId3"/>
          <a:stretch>
            <a:fillRect/>
          </a:stretch>
        </p:blipFill>
        <p:spPr>
          <a:xfrm>
            <a:off x="3419872" y="4527427"/>
            <a:ext cx="1944216" cy="1474186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3901373991"/>
      </p:ext>
    </p:extLst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Bircom Haz?r Templat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30000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/>
      <a:bodyPr/>
      <a:lstStyle/>
      <a:style>
        <a:lnRef idx="1">
          <a:schemeClr val="accent1"/>
        </a:lnRef>
        <a:fillRef idx="3">
          <a:schemeClr val="accent1"/>
        </a:fillRef>
        <a:effectRef idx="2">
          <a:schemeClr val="accent1"/>
        </a:effectRef>
        <a:fontRef idx="minor">
          <a:schemeClr val="lt1"/>
        </a:fontRef>
      </a:style>
    </a:spDef>
    <a:lnDef>
      <a:spPr/>
      <a:bodyPr/>
      <a:lstStyle/>
      <a:style>
        <a:lnRef idx="2">
          <a:schemeClr val="accent1"/>
        </a:lnRef>
        <a:fillRef idx="0">
          <a:schemeClr val="accent1"/>
        </a:fillRef>
        <a:effectRef idx="1">
          <a:schemeClr val="accent1"/>
        </a:effectRef>
        <a:fontRef idx="minor">
          <a:schemeClr val="tx1"/>
        </a:fontRef>
      </a:style>
    </a:ln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Bircom Haz?r Template.potx</Template>
  <TotalTime>5561</TotalTime>
  <Words>375</Words>
  <Application>Microsoft Office PowerPoint</Application>
  <PresentationFormat>On-screen Show (4:3)</PresentationFormat>
  <Paragraphs>58</Paragraphs>
  <Slides>15</Slides>
  <Notes>1</Notes>
  <HiddenSlides>0</HiddenSlides>
  <MMClips>0</MMClips>
  <ScaleCrop>false</ScaleCrop>
  <HeadingPairs>
    <vt:vector size="6" baseType="variant">
      <vt:variant>
        <vt:lpstr>Fonts Used</vt:lpstr>
      </vt:variant>
      <vt:variant>
        <vt:i4>3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19" baseType="lpstr">
      <vt:lpstr>맑은 고딕</vt:lpstr>
      <vt:lpstr>Arial</vt:lpstr>
      <vt:lpstr>Calibri</vt:lpstr>
      <vt:lpstr>Bircom Haz?r Template</vt:lpstr>
      <vt:lpstr>2N® Lift8 Hızlı Programlama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>Bircom</Company>
  <LinksUpToDate>false</LinksUpToDate>
  <SharedDoc>false</SharedDoc>
  <HyperlinkBase/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Slide 1</dc:title>
  <dc:creator>Serkan ER</dc:creator>
  <cp:lastModifiedBy>ergin boyaci</cp:lastModifiedBy>
  <cp:revision>329</cp:revision>
  <dcterms:created xsi:type="dcterms:W3CDTF">2011-08-11T06:57:34Z</dcterms:created>
  <dcterms:modified xsi:type="dcterms:W3CDTF">2015-12-01T14:47:28Z</dcterms:modified>
</cp:coreProperties>
</file>