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322" r:id="rId3"/>
    <p:sldId id="321" r:id="rId4"/>
    <p:sldId id="323" r:id="rId5"/>
    <p:sldId id="324" r:id="rId6"/>
    <p:sldId id="328" r:id="rId7"/>
    <p:sldId id="325" r:id="rId8"/>
    <p:sldId id="326" r:id="rId9"/>
    <p:sldId id="329" r:id="rId10"/>
    <p:sldId id="32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1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3/14/2018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2816"/>
            <a:ext cx="7772400" cy="1470025"/>
          </a:xfrm>
        </p:spPr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2N® </a:t>
            </a:r>
            <a:r>
              <a:rPr lang="tr-TR" b="1" dirty="0" smtClean="0"/>
              <a:t>Lift 1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433215" y="4941168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Talk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112474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972 record user mesage</a:t>
            </a:r>
          </a:p>
          <a:p>
            <a:r>
              <a:rPr lang="tr-TR" dirty="0"/>
              <a:t>975 </a:t>
            </a:r>
            <a:r>
              <a:rPr lang="tr-TR" dirty="0" smtClean="0"/>
              <a:t>=1 7       1 usermesage play et sonra confirm dosyasını okur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500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Görünüm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88840"/>
            <a:ext cx="6948264" cy="298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5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Genel Uygulama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51262"/>
            <a:ext cx="4026252" cy="4891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6444" y="2996952"/>
            <a:ext cx="41667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Lift1 cihazı telefon hattı kullanılarak </a:t>
            </a:r>
          </a:p>
          <a:p>
            <a:r>
              <a:rPr lang="tr-TR" dirty="0"/>
              <a:t>a</a:t>
            </a:r>
            <a:r>
              <a:rPr lang="tr-TR" dirty="0" smtClean="0"/>
              <a:t>sansör kabini, makine dairesi ve telefon </a:t>
            </a:r>
          </a:p>
          <a:p>
            <a:r>
              <a:rPr lang="tr-TR" dirty="0" smtClean="0"/>
              <a:t>Şebekesi üzerindeki uzak bir numarayı </a:t>
            </a:r>
          </a:p>
          <a:p>
            <a:r>
              <a:rPr lang="tr-TR" dirty="0" smtClean="0"/>
              <a:t>Arayıp haberleşmeyi sağlayan bir üründür.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Ölçüleri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54433" y="117974"/>
            <a:ext cx="3963125" cy="669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1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Bağlantıları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90252" y="790269"/>
            <a:ext cx="3579522" cy="7128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236296" y="1412776"/>
            <a:ext cx="1227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Telefon hat</a:t>
            </a:r>
            <a:endParaRPr lang="tr-TR" dirty="0"/>
          </a:p>
        </p:txBody>
      </p:sp>
      <p:cxnSp>
        <p:nvCxnSpPr>
          <p:cNvPr id="4" name="Düz Ok Bağlayıcısı 3"/>
          <p:cNvCxnSpPr/>
          <p:nvPr/>
        </p:nvCxnSpPr>
        <p:spPr>
          <a:xfrm flipV="1">
            <a:off x="5580112" y="1782108"/>
            <a:ext cx="2088232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etin kutusu 4"/>
          <p:cNvSpPr txBox="1"/>
          <p:nvPr/>
        </p:nvSpPr>
        <p:spPr>
          <a:xfrm>
            <a:off x="4139953" y="1135777"/>
            <a:ext cx="10801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Alarm tetikleme  butonu</a:t>
            </a:r>
            <a:endParaRPr lang="tr-TR" dirty="0"/>
          </a:p>
        </p:txBody>
      </p:sp>
      <p:cxnSp>
        <p:nvCxnSpPr>
          <p:cNvPr id="7" name="Düz Ok Bağlayıcısı 6"/>
          <p:cNvCxnSpPr>
            <a:endCxn id="5" idx="2"/>
          </p:cNvCxnSpPr>
          <p:nvPr/>
        </p:nvCxnSpPr>
        <p:spPr>
          <a:xfrm flipV="1">
            <a:off x="4365873" y="2059107"/>
            <a:ext cx="314140" cy="793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Metin kutusu 7"/>
          <p:cNvSpPr txBox="1"/>
          <p:nvPr/>
        </p:nvSpPr>
        <p:spPr>
          <a:xfrm>
            <a:off x="467544" y="1412776"/>
            <a:ext cx="2258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Harici alarm tetikleme</a:t>
            </a:r>
            <a:endParaRPr lang="tr-TR" dirty="0"/>
          </a:p>
        </p:txBody>
      </p:sp>
      <p:cxnSp>
        <p:nvCxnSpPr>
          <p:cNvPr id="11" name="Düz Ok Bağlayıcısı 10"/>
          <p:cNvCxnSpPr>
            <a:endCxn id="8" idx="2"/>
          </p:cNvCxnSpPr>
          <p:nvPr/>
        </p:nvCxnSpPr>
        <p:spPr>
          <a:xfrm flipH="1" flipV="1">
            <a:off x="1596764" y="1782108"/>
            <a:ext cx="814996" cy="10708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61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Kullanım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467543" y="2636912"/>
            <a:ext cx="847514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Asansör kabininde kalan bir kişi  2N Lift 1 cihazına bağlı olan alarm butonuna 2 </a:t>
            </a:r>
            <a:r>
              <a:rPr lang="tr-TR" dirty="0" err="1" smtClean="0"/>
              <a:t>sn</a:t>
            </a:r>
            <a:r>
              <a:rPr lang="tr-TR" dirty="0" smtClean="0"/>
              <a:t> </a:t>
            </a:r>
          </a:p>
          <a:p>
            <a:r>
              <a:rPr lang="tr-TR" dirty="0"/>
              <a:t>d</a:t>
            </a:r>
            <a:r>
              <a:rPr lang="tr-TR" dirty="0" smtClean="0"/>
              <a:t>en fazla basılı tutar ve bırakır, bu aşamadan sonra cihaz içindeki ilk hafızaya kayıtlı olan </a:t>
            </a:r>
          </a:p>
          <a:p>
            <a:r>
              <a:rPr lang="tr-TR" dirty="0"/>
              <a:t>n</a:t>
            </a:r>
            <a:r>
              <a:rPr lang="tr-TR" dirty="0" smtClean="0"/>
              <a:t>umarayı telefon hattı üzerinden arar , karşı taraf açtığında konuşmaya başlamak için </a:t>
            </a:r>
          </a:p>
          <a:p>
            <a:r>
              <a:rPr lang="tr-TR" dirty="0"/>
              <a:t>t</a:t>
            </a:r>
            <a:r>
              <a:rPr lang="tr-TR" dirty="0" smtClean="0"/>
              <a:t>elefondan 1 tuşlamak zorunda, bu tuşlamayı yapmaz ise eğer cihaz konuşmanın başarılı </a:t>
            </a:r>
          </a:p>
          <a:p>
            <a:r>
              <a:rPr lang="tr-TR" dirty="0" smtClean="0"/>
              <a:t>Olmadığını varsayar bu numarayı tekrar arayabilir veya ikinci sıradaki diğer numarayı</a:t>
            </a:r>
          </a:p>
          <a:p>
            <a:r>
              <a:rPr lang="tr-TR" dirty="0"/>
              <a:t>a</a:t>
            </a:r>
            <a:r>
              <a:rPr lang="tr-TR" dirty="0" smtClean="0"/>
              <a:t>rar.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143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260795" y="1412776"/>
            <a:ext cx="8580619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Cihaz telefon hattı üzerinden DTMF tuşlamaları ile programlanır ve bunun için </a:t>
            </a:r>
          </a:p>
          <a:p>
            <a:r>
              <a:rPr lang="tr-TR" dirty="0" err="1" smtClean="0"/>
              <a:t>SingleTalk</a:t>
            </a:r>
            <a:r>
              <a:rPr lang="tr-TR" dirty="0" smtClean="0"/>
              <a:t> cihazınıza dışardan bir telefon makinesi ile arayıp programlayabilirsiniz.</a:t>
            </a:r>
          </a:p>
          <a:p>
            <a:endParaRPr lang="tr-TR" dirty="0"/>
          </a:p>
          <a:p>
            <a:r>
              <a:rPr lang="tr-TR" dirty="0" smtClean="0"/>
              <a:t>Programlamaya başlamadan önce cihazın servis şifresini bilmeniz lazım, değişmediyse </a:t>
            </a:r>
          </a:p>
          <a:p>
            <a:r>
              <a:rPr lang="tr-TR" dirty="0" smtClean="0"/>
              <a:t>bu şifre 12345 </a:t>
            </a:r>
            <a:r>
              <a:rPr lang="tr-TR" dirty="0" err="1" smtClean="0"/>
              <a:t>dir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err="1" smtClean="0"/>
              <a:t>SingleTalk</a:t>
            </a:r>
            <a:r>
              <a:rPr lang="tr-TR" dirty="0" smtClean="0"/>
              <a:t> cihazı üzerindeki hattı aradığınızda birkaç çalmadan sonra hattı cevaplar ve </a:t>
            </a:r>
          </a:p>
          <a:p>
            <a:r>
              <a:rPr lang="tr-TR" dirty="0" smtClean="0"/>
              <a:t>Telefondan *12345* tuşlayarak servis </a:t>
            </a:r>
            <a:r>
              <a:rPr lang="tr-TR" dirty="0" err="1" smtClean="0"/>
              <a:t>moduna</a:t>
            </a:r>
            <a:r>
              <a:rPr lang="tr-TR" dirty="0" smtClean="0"/>
              <a:t> girmeniz gerekir.</a:t>
            </a:r>
          </a:p>
          <a:p>
            <a:endParaRPr lang="tr-TR" dirty="0"/>
          </a:p>
          <a:p>
            <a:r>
              <a:rPr lang="tr-TR" dirty="0" smtClean="0"/>
              <a:t>Bu işlem doğru yapıldığında sesli olarak programlama </a:t>
            </a:r>
            <a:r>
              <a:rPr lang="tr-TR" dirty="0" err="1" smtClean="0"/>
              <a:t>moduna</a:t>
            </a:r>
            <a:r>
              <a:rPr lang="tr-TR" dirty="0" smtClean="0"/>
              <a:t> girdiniz mesajını duymanız </a:t>
            </a:r>
          </a:p>
          <a:p>
            <a:r>
              <a:rPr lang="tr-TR" dirty="0" smtClean="0"/>
              <a:t>Gerekir. </a:t>
            </a:r>
          </a:p>
          <a:p>
            <a:endParaRPr lang="tr-TR" dirty="0" smtClean="0"/>
          </a:p>
          <a:p>
            <a:r>
              <a:rPr lang="tr-TR" dirty="0" smtClean="0"/>
              <a:t>Bu aşamadan sonra aşağıdaki komutları uygulayarak gereken ayarlamayı yapabilirsiniz.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371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1124744"/>
            <a:ext cx="8622104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011*02123199700* tuşlanırsa ilk aranacak alarm numarası 02123199700 </a:t>
            </a:r>
            <a:r>
              <a:rPr lang="tr-TR" dirty="0" err="1" smtClean="0"/>
              <a:t>dır</a:t>
            </a:r>
            <a:r>
              <a:rPr lang="tr-TR" dirty="0" smtClean="0"/>
              <a:t> daha </a:t>
            </a:r>
          </a:p>
          <a:p>
            <a:r>
              <a:rPr lang="tr-TR" dirty="0" smtClean="0"/>
              <a:t>Sonrada 012 </a:t>
            </a:r>
            <a:r>
              <a:rPr lang="tr-TR" dirty="0" err="1" smtClean="0"/>
              <a:t>nolu</a:t>
            </a:r>
            <a:r>
              <a:rPr lang="tr-TR" dirty="0" smtClean="0"/>
              <a:t> hafızaya kayıtlı olan numaralar aranır ve bu 016 ya kadar devam edebilir.</a:t>
            </a:r>
          </a:p>
          <a:p>
            <a:r>
              <a:rPr lang="tr-TR" dirty="0" smtClean="0"/>
              <a:t>011** tuşlanırsa birinci hafızadaki numara silinir ve bu işlem diğer hafıza numaraları</a:t>
            </a:r>
          </a:p>
          <a:p>
            <a:r>
              <a:rPr lang="tr-TR" dirty="0" smtClean="0"/>
              <a:t>İçinde uygulanabilir.</a:t>
            </a:r>
          </a:p>
          <a:p>
            <a:endParaRPr lang="tr-TR" dirty="0"/>
          </a:p>
          <a:p>
            <a:r>
              <a:rPr lang="tr-TR" dirty="0" smtClean="0"/>
              <a:t>911 komutu , gelen aramaları kaçıncı çalmadan sonra cevaplanacağı tanımlanır mesela </a:t>
            </a:r>
          </a:p>
          <a:p>
            <a:r>
              <a:rPr lang="tr-TR" dirty="0" smtClean="0"/>
              <a:t>911*2* gibi yani iki çalmadan sonra.</a:t>
            </a:r>
          </a:p>
          <a:p>
            <a:endParaRPr lang="tr-TR" dirty="0"/>
          </a:p>
          <a:p>
            <a:r>
              <a:rPr lang="tr-TR" dirty="0" smtClean="0"/>
              <a:t>912 komutu, </a:t>
            </a:r>
            <a:r>
              <a:rPr lang="tr-TR" dirty="0" err="1" smtClean="0"/>
              <a:t>max</a:t>
            </a:r>
            <a:r>
              <a:rPr lang="tr-TR" dirty="0" smtClean="0"/>
              <a:t> çağrı süresini belirleme 912*120* iki dakikaya eşittir</a:t>
            </a:r>
          </a:p>
          <a:p>
            <a:endParaRPr lang="tr-TR" dirty="0"/>
          </a:p>
          <a:p>
            <a:r>
              <a:rPr lang="tr-TR" dirty="0"/>
              <a:t>962 komutu alarm butonuna mini basma süresi, genelde bu tuşun </a:t>
            </a:r>
            <a:r>
              <a:rPr lang="tr-TR" dirty="0" err="1"/>
              <a:t>min</a:t>
            </a:r>
            <a:r>
              <a:rPr lang="tr-TR" dirty="0"/>
              <a:t> süresi 2sn olarak</a:t>
            </a:r>
          </a:p>
          <a:p>
            <a:r>
              <a:rPr lang="tr-TR" dirty="0"/>
              <a:t>Ayarlanması gerekiyor ve bunun için </a:t>
            </a:r>
            <a:r>
              <a:rPr lang="tr-TR" dirty="0" smtClean="0"/>
              <a:t>962*2000* </a:t>
            </a:r>
            <a:r>
              <a:rPr lang="tr-TR" dirty="0"/>
              <a:t>yapmanız </a:t>
            </a:r>
            <a:r>
              <a:rPr lang="tr-TR" dirty="0" smtClean="0"/>
              <a:t>yeterlidir, yada 500 yaparsanız</a:t>
            </a:r>
          </a:p>
          <a:p>
            <a:r>
              <a:rPr lang="tr-TR" dirty="0" smtClean="0"/>
              <a:t>500 ms olur</a:t>
            </a:r>
          </a:p>
          <a:p>
            <a:endParaRPr lang="tr-TR" dirty="0" smtClean="0"/>
          </a:p>
          <a:p>
            <a:r>
              <a:rPr lang="tr-TR" dirty="0" smtClean="0"/>
              <a:t>933 Receive volume </a:t>
            </a:r>
            <a:r>
              <a:rPr lang="tr-TR" dirty="0"/>
              <a:t>0–16 </a:t>
            </a:r>
            <a:r>
              <a:rPr lang="tr-TR" dirty="0" smtClean="0"/>
              <a:t>16 16 </a:t>
            </a:r>
            <a:r>
              <a:rPr lang="tr-TR" dirty="0"/>
              <a:t>= maximum volume (0 </a:t>
            </a:r>
            <a:r>
              <a:rPr lang="tr-TR" dirty="0" smtClean="0"/>
              <a:t>dB) 0 </a:t>
            </a:r>
            <a:r>
              <a:rPr lang="tr-TR" dirty="0"/>
              <a:t>= minimum volume (-16 dB)</a:t>
            </a:r>
          </a:p>
          <a:p>
            <a:r>
              <a:rPr lang="tr-TR" dirty="0"/>
              <a:t>934 </a:t>
            </a:r>
            <a:r>
              <a:rPr lang="tr-TR" dirty="0" smtClean="0"/>
              <a:t>Transmit volume </a:t>
            </a:r>
            <a:r>
              <a:rPr lang="tr-TR" dirty="0"/>
              <a:t>0–16 </a:t>
            </a:r>
            <a:r>
              <a:rPr lang="tr-TR" dirty="0" smtClean="0"/>
              <a:t>16</a:t>
            </a:r>
          </a:p>
          <a:p>
            <a:r>
              <a:rPr lang="tr-TR" dirty="0" smtClean="0"/>
              <a:t>111 confirmasyon Automatic dialling type for ALARM button</a:t>
            </a:r>
            <a:r>
              <a:rPr lang="tr-TR" dirty="0"/>
              <a:t> </a:t>
            </a:r>
            <a:r>
              <a:rPr lang="tr-TR" dirty="0" smtClean="0"/>
              <a:t>memory 1   3 olacak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326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 1 Talk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3" name="Metin kutusu 2"/>
          <p:cNvSpPr txBox="1"/>
          <p:nvPr/>
        </p:nvSpPr>
        <p:spPr>
          <a:xfrm>
            <a:off x="251520" y="112474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942=200 yapılmalı, bu parametre minimum </a:t>
            </a:r>
            <a:r>
              <a:rPr lang="tr-TR" dirty="0" err="1" smtClean="0"/>
              <a:t>busy</a:t>
            </a:r>
            <a:r>
              <a:rPr lang="tr-TR" dirty="0" smtClean="0"/>
              <a:t> </a:t>
            </a:r>
            <a:r>
              <a:rPr lang="tr-TR" dirty="0" err="1" smtClean="0"/>
              <a:t>tone</a:t>
            </a:r>
            <a:r>
              <a:rPr lang="tr-TR" dirty="0" smtClean="0"/>
              <a:t> </a:t>
            </a:r>
            <a:r>
              <a:rPr lang="tr-TR" dirty="0" err="1" smtClean="0"/>
              <a:t>kadans</a:t>
            </a:r>
            <a:r>
              <a:rPr lang="tr-TR" dirty="0" smtClean="0"/>
              <a:t> uzunluğudur</a:t>
            </a:r>
          </a:p>
          <a:p>
            <a:endParaRPr lang="tr-TR" dirty="0"/>
          </a:p>
          <a:p>
            <a:r>
              <a:rPr lang="tr-TR" dirty="0" smtClean="0"/>
              <a:t>943</a:t>
            </a:r>
            <a:r>
              <a:rPr lang="tr-TR" dirty="0"/>
              <a:t>= </a:t>
            </a:r>
            <a:r>
              <a:rPr lang="tr-TR" dirty="0" smtClean="0"/>
              <a:t>2000 set edilmeli, bu parametre 2 </a:t>
            </a:r>
            <a:r>
              <a:rPr lang="tr-TR" dirty="0" err="1" smtClean="0"/>
              <a:t>sn</a:t>
            </a:r>
            <a:r>
              <a:rPr lang="tr-TR" dirty="0" smtClean="0"/>
              <a:t> içerisinde 3 adet eşit tonu </a:t>
            </a:r>
            <a:r>
              <a:rPr lang="tr-TR" dirty="0" err="1" smtClean="0"/>
              <a:t>detect</a:t>
            </a:r>
            <a:r>
              <a:rPr lang="tr-TR" dirty="0" smtClean="0"/>
              <a:t> etmeye çalışır</a:t>
            </a:r>
          </a:p>
          <a:p>
            <a:endParaRPr lang="tr-TR" dirty="0"/>
          </a:p>
          <a:p>
            <a:r>
              <a:rPr lang="tr-TR" dirty="0" smtClean="0"/>
              <a:t>945=3 olmalı, 2 </a:t>
            </a:r>
            <a:r>
              <a:rPr lang="tr-TR" dirty="0" err="1" smtClean="0"/>
              <a:t>sn</a:t>
            </a:r>
            <a:r>
              <a:rPr lang="tr-TR" dirty="0" smtClean="0"/>
              <a:t> içerisinde 3 adet eşit ton </a:t>
            </a:r>
            <a:r>
              <a:rPr lang="tr-TR" dirty="0" err="1" smtClean="0"/>
              <a:t>detect</a:t>
            </a:r>
            <a:r>
              <a:rPr lang="tr-TR" dirty="0" smtClean="0"/>
              <a:t> etmeye çalışır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111=3 yapıldığında hattı cevaplayan 1 tuşlamadan konuşmaya başlar, ama gecikme olur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954 Count of ringback tone periods =</a:t>
            </a:r>
            <a:r>
              <a:rPr lang="tr-TR" b="1" dirty="0">
                <a:solidFill>
                  <a:srgbClr val="FF0000"/>
                </a:solidFill>
              </a:rPr>
              <a:t>1</a:t>
            </a:r>
            <a:r>
              <a:rPr lang="tr-TR" b="1" dirty="0" smtClean="0">
                <a:solidFill>
                  <a:srgbClr val="FF0000"/>
                </a:solidFill>
              </a:rPr>
              <a:t> olmalı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018 </a:t>
            </a:r>
            <a:r>
              <a:rPr lang="tr-TR" b="1" dirty="0" err="1" smtClean="0">
                <a:solidFill>
                  <a:srgbClr val="FF0000"/>
                </a:solidFill>
              </a:rPr>
              <a:t>Count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automatic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dialling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cycles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ALARM=0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028 </a:t>
            </a:r>
            <a:r>
              <a:rPr lang="tr-TR" b="1" dirty="0" err="1" smtClean="0">
                <a:solidFill>
                  <a:srgbClr val="FF0000"/>
                </a:solidFill>
              </a:rPr>
              <a:t>Count</a:t>
            </a:r>
            <a:r>
              <a:rPr lang="tr-TR" b="1" dirty="0" smtClean="0">
                <a:solidFill>
                  <a:srgbClr val="FF0000"/>
                </a:solidFill>
              </a:rPr>
              <a:t> of </a:t>
            </a:r>
            <a:r>
              <a:rPr lang="tr-TR" b="1" dirty="0" err="1" smtClean="0">
                <a:solidFill>
                  <a:srgbClr val="FF0000"/>
                </a:solidFill>
              </a:rPr>
              <a:t>automatic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dialling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cycles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for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button</a:t>
            </a:r>
            <a:r>
              <a:rPr lang="tr-TR" b="1" dirty="0" smtClean="0">
                <a:solidFill>
                  <a:srgbClr val="FF0000"/>
                </a:solidFill>
              </a:rPr>
              <a:t> 2 =0</a:t>
            </a:r>
          </a:p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111=1 çalan telefonu açan kişi 1 tuşlayarak gelen aramayı konfirme etmiş olur ve hemen konuşmaya </a:t>
            </a:r>
            <a:r>
              <a:rPr lang="tr-TR" dirty="0" smtClean="0"/>
              <a:t>başlar, 3 ringback tonu duyulur ve konuşma otomatik başlar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8342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5611</TotalTime>
  <Words>494</Words>
  <Application>Microsoft Office PowerPoint</Application>
  <PresentationFormat>On-screen Show (4:3)</PresentationFormat>
  <Paragraphs>72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맑은 고딕</vt:lpstr>
      <vt:lpstr>Arial</vt:lpstr>
      <vt:lpstr>Calibri</vt:lpstr>
      <vt:lpstr>Bircom Haz?r Template</vt:lpstr>
      <vt:lpstr>  2N® Lift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Boyacı [ Bircom ]</cp:lastModifiedBy>
  <cp:revision>331</cp:revision>
  <dcterms:created xsi:type="dcterms:W3CDTF">2011-08-11T06:57:34Z</dcterms:created>
  <dcterms:modified xsi:type="dcterms:W3CDTF">2018-03-14T12:18:24Z</dcterms:modified>
</cp:coreProperties>
</file>