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325" r:id="rId3"/>
    <p:sldId id="326" r:id="rId4"/>
    <p:sldId id="327" r:id="rId5"/>
    <p:sldId id="328" r:id="rId6"/>
    <p:sldId id="329" r:id="rId7"/>
    <p:sldId id="330" r:id="rId8"/>
    <p:sldId id="332" r:id="rId9"/>
    <p:sldId id="333" r:id="rId10"/>
    <p:sldId id="334" r:id="rId11"/>
    <p:sldId id="335" r:id="rId12"/>
    <p:sldId id="337" r:id="rId13"/>
    <p:sldId id="336" r:id="rId14"/>
    <p:sldId id="338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82BC74-EF56-FF4A-B10F-E49F55D4423A}" type="datetimeFigureOut">
              <a:rPr lang="en-US" smtClean="0"/>
              <a:pPr/>
              <a:t>3/21/2016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696CC0-0AE8-574E-AB44-D0AC8F9707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423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696CC0-0AE8-574E-AB44-D0AC8F9707E8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6052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tr-TR" smtClean="0"/>
              <a:t>Click to edit Master title style</a:t>
            </a:r>
            <a:endParaRPr lang="tr-T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Click to edit Master subtitle style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84A2AC2-3487-0B48-8CAB-499ECB40A478}" type="datetimeFigureOut">
              <a:rPr lang="en-US" smtClean="0"/>
              <a:pPr/>
              <a:t>3/21/2016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18A6EE-CD81-5442-8CD2-61B0FC542A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84A2AC2-3487-0B48-8CAB-499ECB40A478}" type="datetimeFigureOut">
              <a:rPr lang="en-US" smtClean="0"/>
              <a:pPr/>
              <a:t>3/21/2016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18A6EE-CD81-5442-8CD2-61B0FC542A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tr-TR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84A2AC2-3487-0B48-8CAB-499ECB40A478}" type="datetimeFigureOut">
              <a:rPr lang="en-US" smtClean="0"/>
              <a:pPr/>
              <a:t>3/21/2016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18A6EE-CD81-5442-8CD2-61B0FC542A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84A2AC2-3487-0B48-8CAB-499ECB40A478}" type="datetimeFigureOut">
              <a:rPr lang="en-US" smtClean="0"/>
              <a:pPr/>
              <a:t>3/21/2016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18A6EE-CD81-5442-8CD2-61B0FC542A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3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84A2AC2-3487-0B48-8CAB-499ECB40A478}" type="datetimeFigureOut">
              <a:rPr lang="en-US" smtClean="0"/>
              <a:pPr/>
              <a:t>3/21/2016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18A6EE-CD81-5442-8CD2-61B0FC542A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tr-T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84A2AC2-3487-0B48-8CAB-499ECB40A478}" type="datetimeFigureOut">
              <a:rPr lang="en-US" smtClean="0"/>
              <a:pPr/>
              <a:t>3/21/2016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18A6EE-CD81-5442-8CD2-61B0FC542A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3" indent="0">
              <a:buNone/>
              <a:defRPr sz="1800" b="1"/>
            </a:lvl3pPr>
            <a:lvl4pPr marL="1371530" indent="0">
              <a:buNone/>
              <a:defRPr sz="1600" b="1"/>
            </a:lvl4pPr>
            <a:lvl5pPr marL="1828706" indent="0">
              <a:buNone/>
              <a:defRPr sz="1600" b="1"/>
            </a:lvl5pPr>
            <a:lvl6pPr marL="2285883" indent="0">
              <a:buNone/>
              <a:defRPr sz="1600" b="1"/>
            </a:lvl6pPr>
            <a:lvl7pPr marL="2743060" indent="0">
              <a:buNone/>
              <a:defRPr sz="1600" b="1"/>
            </a:lvl7pPr>
            <a:lvl8pPr marL="3200236" indent="0">
              <a:buNone/>
              <a:defRPr sz="1600" b="1"/>
            </a:lvl8pPr>
            <a:lvl9pPr marL="3657413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tr-T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3" indent="0">
              <a:buNone/>
              <a:defRPr sz="1800" b="1"/>
            </a:lvl3pPr>
            <a:lvl4pPr marL="1371530" indent="0">
              <a:buNone/>
              <a:defRPr sz="1600" b="1"/>
            </a:lvl4pPr>
            <a:lvl5pPr marL="1828706" indent="0">
              <a:buNone/>
              <a:defRPr sz="1600" b="1"/>
            </a:lvl5pPr>
            <a:lvl6pPr marL="2285883" indent="0">
              <a:buNone/>
              <a:defRPr sz="1600" b="1"/>
            </a:lvl6pPr>
            <a:lvl7pPr marL="2743060" indent="0">
              <a:buNone/>
              <a:defRPr sz="1600" b="1"/>
            </a:lvl7pPr>
            <a:lvl8pPr marL="3200236" indent="0">
              <a:buNone/>
              <a:defRPr sz="1600" b="1"/>
            </a:lvl8pPr>
            <a:lvl9pPr marL="3657413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tr-T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84A2AC2-3487-0B48-8CAB-499ECB40A478}" type="datetimeFigureOut">
              <a:rPr lang="en-US" smtClean="0"/>
              <a:pPr/>
              <a:t>3/21/2016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18A6EE-CD81-5442-8CD2-61B0FC542A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84A2AC2-3487-0B48-8CAB-499ECB40A478}" type="datetimeFigureOut">
              <a:rPr lang="en-US" smtClean="0"/>
              <a:pPr/>
              <a:t>3/21/2016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18A6EE-CD81-5442-8CD2-61B0FC542A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84A2AC2-3487-0B48-8CAB-499ECB40A478}" type="datetimeFigureOut">
              <a:rPr lang="en-US" smtClean="0"/>
              <a:pPr/>
              <a:t>3/21/2016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18A6EE-CD81-5442-8CD2-61B0FC542A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3" indent="0">
              <a:buNone/>
              <a:defRPr sz="1000"/>
            </a:lvl3pPr>
            <a:lvl4pPr marL="1371530" indent="0">
              <a:buNone/>
              <a:defRPr sz="900"/>
            </a:lvl4pPr>
            <a:lvl5pPr marL="1828706" indent="0">
              <a:buNone/>
              <a:defRPr sz="900"/>
            </a:lvl5pPr>
            <a:lvl6pPr marL="2285883" indent="0">
              <a:buNone/>
              <a:defRPr sz="900"/>
            </a:lvl6pPr>
            <a:lvl7pPr marL="2743060" indent="0">
              <a:buNone/>
              <a:defRPr sz="900"/>
            </a:lvl7pPr>
            <a:lvl8pPr marL="3200236" indent="0">
              <a:buNone/>
              <a:defRPr sz="900"/>
            </a:lvl8pPr>
            <a:lvl9pPr marL="3657413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84A2AC2-3487-0B48-8CAB-499ECB40A478}" type="datetimeFigureOut">
              <a:rPr lang="en-US" smtClean="0"/>
              <a:pPr/>
              <a:t>3/21/2016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18A6EE-CD81-5442-8CD2-61B0FC542A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Click to edit Master title style</a:t>
            </a:r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3" indent="0">
              <a:buNone/>
              <a:defRPr sz="2400"/>
            </a:lvl3pPr>
            <a:lvl4pPr marL="1371530" indent="0">
              <a:buNone/>
              <a:defRPr sz="2000"/>
            </a:lvl4pPr>
            <a:lvl5pPr marL="1828706" indent="0">
              <a:buNone/>
              <a:defRPr sz="2000"/>
            </a:lvl5pPr>
            <a:lvl6pPr marL="2285883" indent="0">
              <a:buNone/>
              <a:defRPr sz="2000"/>
            </a:lvl6pPr>
            <a:lvl7pPr marL="2743060" indent="0">
              <a:buNone/>
              <a:defRPr sz="2000"/>
            </a:lvl7pPr>
            <a:lvl8pPr marL="3200236" indent="0">
              <a:buNone/>
              <a:defRPr sz="2000"/>
            </a:lvl8pPr>
            <a:lvl9pPr marL="3657413" indent="0">
              <a:buNone/>
              <a:defRPr sz="2000"/>
            </a:lvl9pPr>
          </a:lstStyle>
          <a:p>
            <a:pPr lvl="0"/>
            <a:r>
              <a:rPr lang="tr-TR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3" indent="0">
              <a:buNone/>
              <a:defRPr sz="1000"/>
            </a:lvl3pPr>
            <a:lvl4pPr marL="1371530" indent="0">
              <a:buNone/>
              <a:defRPr sz="900"/>
            </a:lvl4pPr>
            <a:lvl5pPr marL="1828706" indent="0">
              <a:buNone/>
              <a:defRPr sz="900"/>
            </a:lvl5pPr>
            <a:lvl6pPr marL="2285883" indent="0">
              <a:buNone/>
              <a:defRPr sz="900"/>
            </a:lvl6pPr>
            <a:lvl7pPr marL="2743060" indent="0">
              <a:buNone/>
              <a:defRPr sz="900"/>
            </a:lvl7pPr>
            <a:lvl8pPr marL="3200236" indent="0">
              <a:buNone/>
              <a:defRPr sz="900"/>
            </a:lvl8pPr>
            <a:lvl9pPr marL="3657413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84A2AC2-3487-0B48-8CAB-499ECB40A478}" type="datetimeFigureOut">
              <a:rPr lang="en-US" smtClean="0"/>
              <a:pPr/>
              <a:t>3/21/2016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18A6EE-CD81-5442-8CD2-61B0FC542A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647" y="274588"/>
            <a:ext cx="822870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5" tIns="45718" rIns="91435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647" y="1600647"/>
            <a:ext cx="8228707" cy="4525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647" y="6356821"/>
            <a:ext cx="2133079" cy="365001"/>
          </a:xfrm>
          <a:prstGeom prst="rect">
            <a:avLst/>
          </a:prstGeom>
        </p:spPr>
        <p:txBody>
          <a:bodyPr vert="horz" lIns="91435" tIns="45718" rIns="91435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+mn-ea"/>
                <a:cs typeface="Arial" pitchFamily="34" charset="0"/>
              </a:defRPr>
            </a:lvl1pPr>
          </a:lstStyle>
          <a:p>
            <a:fld id="{184A2AC2-3487-0B48-8CAB-499ECB40A478}" type="datetimeFigureOut">
              <a:rPr lang="en-US" smtClean="0"/>
              <a:pPr/>
              <a:t>3/21/2016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75" y="6356821"/>
            <a:ext cx="2895451" cy="365001"/>
          </a:xfrm>
          <a:prstGeom prst="rect">
            <a:avLst/>
          </a:prstGeom>
        </p:spPr>
        <p:txBody>
          <a:bodyPr vert="horz" lIns="91435" tIns="45718" rIns="91435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+mn-ea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75" y="6356821"/>
            <a:ext cx="2133079" cy="365001"/>
          </a:xfrm>
          <a:prstGeom prst="rect">
            <a:avLst/>
          </a:prstGeom>
        </p:spPr>
        <p:txBody>
          <a:bodyPr vert="horz" lIns="91435" tIns="45718" rIns="91435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+mn-ea"/>
                <a:cs typeface="Arial" pitchFamily="34" charset="0"/>
              </a:defRPr>
            </a:lvl1pPr>
          </a:lstStyle>
          <a:p>
            <a:fld id="{7918A6EE-CD81-5442-8CD2-61B0FC542AB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145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맑은 고딕"/>
        </a:defRPr>
      </a:lvl1pPr>
      <a:lvl2pPr algn="ctr" defTabSz="914145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맑은 고딕"/>
          <a:cs typeface="맑은 고딕"/>
        </a:defRPr>
      </a:lvl2pPr>
      <a:lvl3pPr algn="ctr" defTabSz="914145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맑은 고딕"/>
          <a:cs typeface="맑은 고딕"/>
        </a:defRPr>
      </a:lvl3pPr>
      <a:lvl4pPr algn="ctr" defTabSz="914145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맑은 고딕"/>
          <a:cs typeface="맑은 고딕"/>
        </a:defRPr>
      </a:lvl4pPr>
      <a:lvl5pPr algn="ctr" defTabSz="914145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맑은 고딕"/>
          <a:cs typeface="맑은 고딕"/>
        </a:defRPr>
      </a:lvl5pPr>
      <a:lvl6pPr marL="321457" algn="ctr" defTabSz="914145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맑은 고딕"/>
          <a:cs typeface="맑은 고딕"/>
        </a:defRPr>
      </a:lvl6pPr>
      <a:lvl7pPr marL="642915" algn="ctr" defTabSz="914145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맑은 고딕"/>
          <a:cs typeface="맑은 고딕"/>
        </a:defRPr>
      </a:lvl7pPr>
      <a:lvl8pPr marL="964372" algn="ctr" defTabSz="914145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맑은 고딕"/>
          <a:cs typeface="맑은 고딕"/>
        </a:defRPr>
      </a:lvl8pPr>
      <a:lvl9pPr marL="1285829" algn="ctr" defTabSz="914145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맑은 고딕"/>
          <a:cs typeface="맑은 고딕"/>
        </a:defRPr>
      </a:lvl9pPr>
    </p:titleStyle>
    <p:bodyStyle>
      <a:lvl1pPr marL="342665" indent="-342665" algn="l" defTabSz="914145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맑은 고딕"/>
        </a:defRPr>
      </a:lvl1pPr>
      <a:lvl2pPr marL="742254" indent="-284624" algn="l" defTabSz="914145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맑은 고딕"/>
        </a:defRPr>
      </a:lvl2pPr>
      <a:lvl3pPr marL="1141844" indent="-227699" algn="l" defTabSz="914145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맑은 고딕"/>
        </a:defRPr>
      </a:lvl3pPr>
      <a:lvl4pPr marL="1599474" indent="-227699" algn="l" defTabSz="914145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맑은 고딕"/>
        </a:defRPr>
      </a:lvl4pPr>
      <a:lvl5pPr marL="2057104" indent="-227699" algn="l" defTabSz="914145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맑은 고딕"/>
        </a:defRPr>
      </a:lvl5pPr>
      <a:lvl6pPr marL="2514471" indent="-228588" algn="l" defTabSz="91435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48" indent="-228588" algn="l" defTabSz="91435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5" indent="-228588" algn="l" defTabSz="91435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1" indent="-228588" algn="l" defTabSz="91435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6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36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10.10.6.130/api/call/dial?number=1140" TargetMode="External"/><Relationship Id="rId2" Type="http://schemas.openxmlformats.org/officeDocument/2006/relationships/hyperlink" Target="http://helios_ip_adres/api/call/dial?number=HedefNumara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10.10.6.130/api/call/dial?number=sip:1234@10.10.6.73" TargetMode="External"/><Relationship Id="rId4" Type="http://schemas.openxmlformats.org/officeDocument/2006/relationships/hyperlink" Target="http://helios_ip_adres/api/call/dial?number=sip:1234@Hedef_IP_Adresi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192.168.50.33/api/call/hangup?session=5&amp;reason=normal" TargetMode="External"/><Relationship Id="rId2" Type="http://schemas.openxmlformats.org/officeDocument/2006/relationships/hyperlink" Target="https://192.168.50.33/api/call/status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sip:numara@ipadres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6"/>
          <p:cNvSpPr txBox="1">
            <a:spLocks/>
          </p:cNvSpPr>
          <p:nvPr/>
        </p:nvSpPr>
        <p:spPr>
          <a:xfrm>
            <a:off x="1433215" y="4941168"/>
            <a:ext cx="6400354" cy="962174"/>
          </a:xfrm>
          <a:prstGeom prst="rect">
            <a:avLst/>
          </a:prstGeom>
        </p:spPr>
        <p:txBody>
          <a:bodyPr lIns="91435" tIns="45718" rIns="91435" bIns="45718"/>
          <a:lstStyle/>
          <a:p>
            <a:pPr marL="342665" indent="-342665" algn="ctr" eaLnBrk="0" latinLnBrk="1" hangingPunct="0">
              <a:spcBef>
                <a:spcPct val="20000"/>
              </a:spcBef>
              <a:defRPr/>
            </a:pPr>
            <a:r>
              <a:rPr lang="tr-TR" sz="17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Ergin Boyacı</a:t>
            </a:r>
          </a:p>
          <a:p>
            <a:pPr marL="342665" indent="-342665" algn="ctr" eaLnBrk="0" latinLnBrk="1" hangingPunct="0">
              <a:spcBef>
                <a:spcPct val="20000"/>
              </a:spcBef>
              <a:defRPr/>
            </a:pPr>
            <a:r>
              <a:rPr lang="tr-TR" sz="17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(</a:t>
            </a:r>
            <a:r>
              <a:rPr lang="tr-TR" sz="17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Bircom – Müşteri Deneyimi ve Ürün Geliştirme)</a:t>
            </a:r>
          </a:p>
          <a:p>
            <a:pPr marL="342665" indent="-342665" algn="ctr" eaLnBrk="0" latinLnBrk="1" hangingPunct="0">
              <a:spcBef>
                <a:spcPct val="20000"/>
              </a:spcBef>
              <a:defRPr/>
            </a:pPr>
            <a:r>
              <a:rPr lang="tr-TR" sz="17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Peer </a:t>
            </a:r>
            <a:r>
              <a:rPr lang="tr-TR" sz="17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to</a:t>
            </a:r>
            <a:r>
              <a:rPr lang="tr-TR" sz="17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Peer X </a:t>
            </a:r>
            <a:r>
              <a:rPr lang="tr-TR" sz="17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Lite</a:t>
            </a:r>
            <a:r>
              <a:rPr lang="tr-TR" sz="17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</a:t>
            </a:r>
            <a:r>
              <a:rPr lang="tr-TR" sz="17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Vİdeo</a:t>
            </a:r>
            <a:r>
              <a:rPr lang="tr-TR" sz="17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Call</a:t>
            </a:r>
            <a:endParaRPr lang="tr-TR" sz="5100" dirty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pic>
        <p:nvPicPr>
          <p:cNvPr id="2" name="Picture 2" descr="OEM intercom 2N® Helios IP Video Ki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620688"/>
            <a:ext cx="3905250" cy="421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91680" y="6165304"/>
            <a:ext cx="5766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err="1" smtClean="0"/>
              <a:t>Helios</a:t>
            </a:r>
            <a:r>
              <a:rPr lang="tr-TR" dirty="0" smtClean="0"/>
              <a:t> Cihazın IP si şu şekilde yazılır ve Play butonuna basılır</a:t>
            </a:r>
            <a:endParaRPr lang="tr-TR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714" y="908720"/>
            <a:ext cx="7488832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34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98868" y="6063415"/>
            <a:ext cx="8445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err="1" smtClean="0"/>
              <a:t>Helios</a:t>
            </a:r>
            <a:r>
              <a:rPr lang="tr-TR" dirty="0" smtClean="0"/>
              <a:t> cihazından sürekli yanın yapılan görüntüyü bu şekilde izlenebilir hale geliyorsunuz</a:t>
            </a:r>
            <a:endParaRPr lang="tr-TR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1054" y="871759"/>
            <a:ext cx="6840760" cy="5165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063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105147"/>
            <a:ext cx="8529695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312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1628800"/>
            <a:ext cx="582262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err="1" smtClean="0"/>
              <a:t>Sip</a:t>
            </a:r>
            <a:r>
              <a:rPr lang="tr-TR" dirty="0" smtClean="0"/>
              <a:t> Proxy üzerinden arama yapmak </a:t>
            </a:r>
            <a:r>
              <a:rPr lang="tr-TR" dirty="0"/>
              <a:t>için</a:t>
            </a:r>
            <a:r>
              <a:rPr lang="tr-TR" dirty="0" smtClean="0"/>
              <a:t>:</a:t>
            </a:r>
          </a:p>
          <a:p>
            <a:r>
              <a:rPr lang="tr-TR" dirty="0" smtClean="0">
                <a:hlinkClick r:id="rId2"/>
              </a:rPr>
              <a:t>http://</a:t>
            </a:r>
            <a:r>
              <a:rPr lang="tr-TR" dirty="0" err="1" smtClean="0">
                <a:hlinkClick r:id="rId2"/>
              </a:rPr>
              <a:t>Helios_IP_Adres</a:t>
            </a:r>
            <a:r>
              <a:rPr lang="tr-TR" dirty="0" smtClean="0">
                <a:hlinkClick r:id="rId2"/>
              </a:rPr>
              <a:t>/</a:t>
            </a:r>
            <a:r>
              <a:rPr lang="tr-TR" dirty="0" err="1" smtClean="0">
                <a:hlinkClick r:id="rId2"/>
              </a:rPr>
              <a:t>api</a:t>
            </a:r>
            <a:r>
              <a:rPr lang="tr-TR" dirty="0" smtClean="0">
                <a:hlinkClick r:id="rId2"/>
              </a:rPr>
              <a:t>/</a:t>
            </a:r>
            <a:r>
              <a:rPr lang="tr-TR" dirty="0" err="1" smtClean="0">
                <a:hlinkClick r:id="rId2"/>
              </a:rPr>
              <a:t>call</a:t>
            </a:r>
            <a:r>
              <a:rPr lang="tr-TR" dirty="0" smtClean="0">
                <a:hlinkClick r:id="rId2"/>
              </a:rPr>
              <a:t>/</a:t>
            </a:r>
            <a:r>
              <a:rPr lang="tr-TR" dirty="0" err="1" smtClean="0">
                <a:hlinkClick r:id="rId2"/>
              </a:rPr>
              <a:t>dial?number</a:t>
            </a:r>
            <a:r>
              <a:rPr lang="tr-TR" dirty="0" smtClean="0">
                <a:hlinkClick r:id="rId2"/>
              </a:rPr>
              <a:t>=</a:t>
            </a:r>
            <a:r>
              <a:rPr lang="tr-TR" dirty="0" err="1" smtClean="0">
                <a:hlinkClick r:id="rId2"/>
              </a:rPr>
              <a:t>HedefNumara</a:t>
            </a:r>
            <a:endParaRPr lang="tr-TR" dirty="0" smtClean="0"/>
          </a:p>
          <a:p>
            <a:r>
              <a:rPr lang="tr-TR" dirty="0"/>
              <a:t>Örnek: </a:t>
            </a:r>
            <a:r>
              <a:rPr lang="tr-TR" dirty="0">
                <a:hlinkClick r:id="rId3"/>
              </a:rPr>
              <a:t>http://</a:t>
            </a:r>
            <a:r>
              <a:rPr lang="tr-TR" dirty="0" smtClean="0">
                <a:hlinkClick r:id="rId3"/>
              </a:rPr>
              <a:t>10.10.6.130/</a:t>
            </a:r>
            <a:r>
              <a:rPr lang="tr-TR" dirty="0" err="1" smtClean="0">
                <a:hlinkClick r:id="rId3"/>
              </a:rPr>
              <a:t>api</a:t>
            </a:r>
            <a:r>
              <a:rPr lang="tr-TR" dirty="0" smtClean="0">
                <a:hlinkClick r:id="rId3"/>
              </a:rPr>
              <a:t>/</a:t>
            </a:r>
            <a:r>
              <a:rPr lang="tr-TR" dirty="0" err="1" smtClean="0">
                <a:hlinkClick r:id="rId3"/>
              </a:rPr>
              <a:t>call</a:t>
            </a:r>
            <a:r>
              <a:rPr lang="tr-TR" dirty="0" smtClean="0">
                <a:hlinkClick r:id="rId3"/>
              </a:rPr>
              <a:t>/</a:t>
            </a:r>
            <a:r>
              <a:rPr lang="tr-TR" dirty="0" err="1" smtClean="0">
                <a:hlinkClick r:id="rId3"/>
              </a:rPr>
              <a:t>dial?number</a:t>
            </a:r>
            <a:r>
              <a:rPr lang="tr-TR" dirty="0" smtClean="0">
                <a:hlinkClick r:id="rId3"/>
              </a:rPr>
              <a:t>=1140</a:t>
            </a:r>
            <a:endParaRPr lang="tr-TR" dirty="0" smtClean="0"/>
          </a:p>
          <a:p>
            <a:endParaRPr lang="tr-TR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611560" y="3645024"/>
            <a:ext cx="706988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err="1" smtClean="0"/>
              <a:t>Sip</a:t>
            </a:r>
            <a:r>
              <a:rPr lang="tr-TR" dirty="0" smtClean="0"/>
              <a:t> Proxy Olmadan Peer </a:t>
            </a:r>
            <a:r>
              <a:rPr lang="tr-TR" dirty="0" err="1" smtClean="0"/>
              <a:t>to</a:t>
            </a:r>
            <a:r>
              <a:rPr lang="tr-TR" dirty="0" smtClean="0"/>
              <a:t> Peer arama yapmak </a:t>
            </a:r>
            <a:r>
              <a:rPr lang="tr-TR" dirty="0"/>
              <a:t>için</a:t>
            </a:r>
            <a:r>
              <a:rPr lang="tr-TR" dirty="0" smtClean="0"/>
              <a:t>:</a:t>
            </a:r>
          </a:p>
          <a:p>
            <a:r>
              <a:rPr lang="tr-TR" dirty="0" smtClean="0">
                <a:hlinkClick r:id="rId4"/>
              </a:rPr>
              <a:t>http://</a:t>
            </a:r>
            <a:r>
              <a:rPr lang="tr-TR" dirty="0" err="1" smtClean="0">
                <a:hlinkClick r:id="rId4"/>
              </a:rPr>
              <a:t>Helios_IP_Adres</a:t>
            </a:r>
            <a:r>
              <a:rPr lang="tr-TR" dirty="0" smtClean="0">
                <a:hlinkClick r:id="rId4"/>
              </a:rPr>
              <a:t>/</a:t>
            </a:r>
            <a:r>
              <a:rPr lang="tr-TR" dirty="0" err="1" smtClean="0">
                <a:hlinkClick r:id="rId4"/>
              </a:rPr>
              <a:t>api</a:t>
            </a:r>
            <a:r>
              <a:rPr lang="tr-TR" dirty="0" smtClean="0">
                <a:hlinkClick r:id="rId4"/>
              </a:rPr>
              <a:t>/</a:t>
            </a:r>
            <a:r>
              <a:rPr lang="tr-TR" dirty="0" err="1" smtClean="0">
                <a:hlinkClick r:id="rId4"/>
              </a:rPr>
              <a:t>call</a:t>
            </a:r>
            <a:r>
              <a:rPr lang="tr-TR" dirty="0" smtClean="0">
                <a:hlinkClick r:id="rId4"/>
              </a:rPr>
              <a:t>/</a:t>
            </a:r>
            <a:r>
              <a:rPr lang="tr-TR" dirty="0" err="1" smtClean="0">
                <a:hlinkClick r:id="rId4"/>
              </a:rPr>
              <a:t>dial?number</a:t>
            </a:r>
            <a:r>
              <a:rPr lang="tr-TR" dirty="0" smtClean="0">
                <a:hlinkClick r:id="rId4"/>
              </a:rPr>
              <a:t>=</a:t>
            </a:r>
            <a:r>
              <a:rPr lang="tr-TR" dirty="0" err="1" smtClean="0">
                <a:hlinkClick r:id="rId4"/>
              </a:rPr>
              <a:t>sip:1234@Hedef_IP_Adresi</a:t>
            </a:r>
            <a:endParaRPr lang="tr-TR" dirty="0" smtClean="0"/>
          </a:p>
          <a:p>
            <a:r>
              <a:rPr lang="tr-TR" dirty="0"/>
              <a:t>Örnek: </a:t>
            </a:r>
            <a:r>
              <a:rPr lang="tr-TR" dirty="0">
                <a:hlinkClick r:id="rId5"/>
              </a:rPr>
              <a:t>http://</a:t>
            </a:r>
            <a:r>
              <a:rPr lang="tr-TR" dirty="0" smtClean="0">
                <a:hlinkClick r:id="rId5"/>
              </a:rPr>
              <a:t>10.10.6.130/</a:t>
            </a:r>
            <a:r>
              <a:rPr lang="tr-TR" dirty="0" err="1" smtClean="0">
                <a:hlinkClick r:id="rId5"/>
              </a:rPr>
              <a:t>api</a:t>
            </a:r>
            <a:r>
              <a:rPr lang="tr-TR" dirty="0" smtClean="0">
                <a:hlinkClick r:id="rId5"/>
              </a:rPr>
              <a:t>/</a:t>
            </a:r>
            <a:r>
              <a:rPr lang="tr-TR" dirty="0" err="1" smtClean="0">
                <a:hlinkClick r:id="rId5"/>
              </a:rPr>
              <a:t>call</a:t>
            </a:r>
            <a:r>
              <a:rPr lang="tr-TR" dirty="0" smtClean="0">
                <a:hlinkClick r:id="rId5"/>
              </a:rPr>
              <a:t>/</a:t>
            </a:r>
            <a:r>
              <a:rPr lang="tr-TR" dirty="0" err="1" smtClean="0">
                <a:hlinkClick r:id="rId5"/>
              </a:rPr>
              <a:t>dial?number</a:t>
            </a:r>
            <a:r>
              <a:rPr lang="tr-TR" dirty="0" smtClean="0">
                <a:hlinkClick r:id="rId5"/>
              </a:rPr>
              <a:t>=</a:t>
            </a:r>
            <a:r>
              <a:rPr lang="tr-TR" dirty="0" err="1" smtClean="0">
                <a:hlinkClick r:id="rId5"/>
              </a:rPr>
              <a:t>sip:1234@10.10.6.73</a:t>
            </a:r>
            <a:endParaRPr lang="tr-TR" dirty="0" smtClean="0"/>
          </a:p>
          <a:p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982072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1560" y="1124744"/>
            <a:ext cx="828092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mevcut aramayı http ile kapatmak için öncelikle aramanın </a:t>
            </a:r>
            <a:r>
              <a:rPr lang="tr-TR" dirty="0" err="1" smtClean="0"/>
              <a:t>session</a:t>
            </a:r>
            <a:r>
              <a:rPr lang="tr-TR" dirty="0" smtClean="0"/>
              <a:t> </a:t>
            </a:r>
            <a:r>
              <a:rPr lang="tr-TR" dirty="0" err="1" smtClean="0"/>
              <a:t>numberını</a:t>
            </a:r>
            <a:r>
              <a:rPr lang="tr-TR" dirty="0" smtClean="0"/>
              <a:t> öğrenmek gerekir, örnekte olduğu gibi 5, ve daha sonra aşağıdaki ikinci komutla bu 5 </a:t>
            </a:r>
            <a:r>
              <a:rPr lang="tr-TR" dirty="0" err="1" smtClean="0"/>
              <a:t>nolu</a:t>
            </a:r>
            <a:r>
              <a:rPr lang="tr-TR" dirty="0" smtClean="0"/>
              <a:t> </a:t>
            </a:r>
            <a:r>
              <a:rPr lang="tr-TR" dirty="0" err="1" smtClean="0"/>
              <a:t>sesion</a:t>
            </a:r>
            <a:r>
              <a:rPr lang="tr-TR" dirty="0" smtClean="0"/>
              <a:t> sonlandırılır</a:t>
            </a:r>
            <a:r>
              <a:rPr lang="tr-TR" dirty="0"/>
              <a:t/>
            </a:r>
            <a:br>
              <a:rPr lang="tr-TR" dirty="0"/>
            </a:br>
            <a:r>
              <a:rPr lang="tr-TR" b="1" u="sng" dirty="0" err="1">
                <a:hlinkClick r:id="rId2" tooltip="https://192.168.50.33/api/call/status"/>
              </a:rPr>
              <a:t>https</a:t>
            </a:r>
            <a:r>
              <a:rPr lang="tr-TR" b="1" u="sng" dirty="0">
                <a:hlinkClick r:id="rId2" tooltip="https://192.168.50.33/api/call/status"/>
              </a:rPr>
              <a:t>://192.168.50.33/</a:t>
            </a:r>
            <a:r>
              <a:rPr lang="tr-TR" b="1" u="sng" dirty="0" err="1">
                <a:hlinkClick r:id="rId2" tooltip="https://192.168.50.33/api/call/status"/>
              </a:rPr>
              <a:t>api</a:t>
            </a:r>
            <a:r>
              <a:rPr lang="tr-TR" b="1" u="sng" dirty="0">
                <a:hlinkClick r:id="rId2" tooltip="https://192.168.50.33/api/call/status"/>
              </a:rPr>
              <a:t>/</a:t>
            </a:r>
            <a:r>
              <a:rPr lang="tr-TR" b="1" u="sng" dirty="0" err="1">
                <a:hlinkClick r:id="rId2" tooltip="https://192.168.50.33/api/call/status"/>
              </a:rPr>
              <a:t>call</a:t>
            </a:r>
            <a:r>
              <a:rPr lang="tr-TR" b="1" u="sng" dirty="0">
                <a:hlinkClick r:id="rId2" tooltip="https://192.168.50.33/api/call/status"/>
              </a:rPr>
              <a:t>/</a:t>
            </a:r>
            <a:r>
              <a:rPr lang="tr-TR" b="1" u="sng" dirty="0" err="1">
                <a:hlinkClick r:id="rId2" tooltip="https://192.168.50.33/api/call/status"/>
              </a:rPr>
              <a:t>status</a:t>
            </a:r>
            <a:r>
              <a:rPr lang="tr-TR" dirty="0"/>
              <a:t/>
            </a:r>
            <a:br>
              <a:rPr lang="tr-TR" dirty="0"/>
            </a:br>
            <a:r>
              <a:rPr lang="tr-TR" dirty="0"/>
              <a:t>{</a:t>
            </a:r>
            <a:br>
              <a:rPr lang="tr-TR" dirty="0"/>
            </a:br>
            <a:r>
              <a:rPr lang="tr-TR" dirty="0"/>
              <a:t>  "</a:t>
            </a:r>
            <a:r>
              <a:rPr lang="tr-TR" dirty="0" err="1"/>
              <a:t>success</a:t>
            </a:r>
            <a:r>
              <a:rPr lang="tr-TR" dirty="0"/>
              <a:t>" : </a:t>
            </a:r>
            <a:r>
              <a:rPr lang="tr-TR" dirty="0" err="1"/>
              <a:t>true</a:t>
            </a:r>
            <a:r>
              <a:rPr lang="tr-TR" dirty="0"/>
              <a:t>,</a:t>
            </a:r>
            <a:br>
              <a:rPr lang="tr-TR" dirty="0"/>
            </a:br>
            <a:r>
              <a:rPr lang="tr-TR" dirty="0"/>
              <a:t>  "</a:t>
            </a:r>
            <a:r>
              <a:rPr lang="tr-TR" dirty="0" err="1"/>
              <a:t>result</a:t>
            </a:r>
            <a:r>
              <a:rPr lang="tr-TR" dirty="0"/>
              <a:t>" : {</a:t>
            </a:r>
            <a:br>
              <a:rPr lang="tr-TR" dirty="0"/>
            </a:br>
            <a:r>
              <a:rPr lang="tr-TR" dirty="0"/>
              <a:t>    "</a:t>
            </a:r>
            <a:r>
              <a:rPr lang="tr-TR" dirty="0" err="1"/>
              <a:t>sessions</a:t>
            </a:r>
            <a:r>
              <a:rPr lang="tr-TR" dirty="0"/>
              <a:t>" : [</a:t>
            </a:r>
            <a:br>
              <a:rPr lang="tr-TR" dirty="0"/>
            </a:br>
            <a:r>
              <a:rPr lang="tr-TR" dirty="0"/>
              <a:t>      {</a:t>
            </a:r>
            <a:br>
              <a:rPr lang="tr-TR" dirty="0"/>
            </a:br>
            <a:r>
              <a:rPr lang="tr-TR" dirty="0"/>
              <a:t>        "</a:t>
            </a:r>
            <a:r>
              <a:rPr lang="tr-TR" dirty="0" err="1"/>
              <a:t>session</a:t>
            </a:r>
            <a:r>
              <a:rPr lang="tr-TR" dirty="0"/>
              <a:t>" : 5,</a:t>
            </a:r>
            <a:br>
              <a:rPr lang="tr-TR" dirty="0"/>
            </a:br>
            <a:r>
              <a:rPr lang="tr-TR" dirty="0"/>
              <a:t>        "</a:t>
            </a:r>
            <a:r>
              <a:rPr lang="tr-TR" dirty="0" err="1"/>
              <a:t>direction</a:t>
            </a:r>
            <a:r>
              <a:rPr lang="tr-TR" dirty="0"/>
              <a:t>" : "</a:t>
            </a:r>
            <a:r>
              <a:rPr lang="tr-TR" dirty="0" err="1"/>
              <a:t>outgoing</a:t>
            </a:r>
            <a:r>
              <a:rPr lang="tr-TR" dirty="0"/>
              <a:t>",</a:t>
            </a:r>
            <a:br>
              <a:rPr lang="tr-TR" dirty="0"/>
            </a:br>
            <a:r>
              <a:rPr lang="tr-TR" dirty="0"/>
              <a:t>        "</a:t>
            </a:r>
            <a:r>
              <a:rPr lang="tr-TR" dirty="0" err="1"/>
              <a:t>state</a:t>
            </a:r>
            <a:r>
              <a:rPr lang="tr-TR" dirty="0"/>
              <a:t>" : "</a:t>
            </a:r>
            <a:r>
              <a:rPr lang="tr-TR" dirty="0" err="1"/>
              <a:t>connected</a:t>
            </a:r>
            <a:r>
              <a:rPr lang="tr-TR" dirty="0" smtClean="0"/>
              <a:t>"</a:t>
            </a:r>
            <a:r>
              <a:rPr lang="tr-TR" dirty="0"/>
              <a:t/>
            </a:r>
            <a:br>
              <a:rPr lang="tr-TR" dirty="0"/>
            </a:br>
            <a:r>
              <a:rPr lang="tr-TR" dirty="0"/>
              <a:t/>
            </a:r>
            <a:br>
              <a:rPr lang="tr-TR" dirty="0"/>
            </a:br>
            <a:r>
              <a:rPr lang="tr-TR" dirty="0"/>
              <a:t>As </a:t>
            </a:r>
            <a:r>
              <a:rPr lang="tr-TR" dirty="0" err="1"/>
              <a:t>next</a:t>
            </a:r>
            <a:r>
              <a:rPr lang="tr-TR" dirty="0"/>
              <a:t> </a:t>
            </a:r>
            <a:r>
              <a:rPr lang="tr-TR" dirty="0" err="1"/>
              <a:t>you</a:t>
            </a:r>
            <a:r>
              <a:rPr lang="tr-TR" dirty="0"/>
              <a:t> can </a:t>
            </a:r>
            <a:r>
              <a:rPr lang="tr-TR" dirty="0" err="1"/>
              <a:t>hangup</a:t>
            </a:r>
            <a:r>
              <a:rPr lang="tr-TR" dirty="0"/>
              <a:t> </a:t>
            </a:r>
            <a:r>
              <a:rPr lang="tr-TR" dirty="0" err="1"/>
              <a:t>that</a:t>
            </a:r>
            <a:r>
              <a:rPr lang="tr-TR" dirty="0"/>
              <a:t> </a:t>
            </a:r>
            <a:r>
              <a:rPr lang="tr-TR" dirty="0" err="1"/>
              <a:t>call</a:t>
            </a:r>
            <a:r>
              <a:rPr lang="tr-TR" b="1" dirty="0"/>
              <a:t>:</a:t>
            </a:r>
            <a:br>
              <a:rPr lang="tr-TR" b="1" dirty="0"/>
            </a:br>
            <a:r>
              <a:rPr lang="tr-TR" b="1" dirty="0"/>
              <a:t/>
            </a:r>
            <a:br>
              <a:rPr lang="tr-TR" b="1" dirty="0"/>
            </a:br>
            <a:r>
              <a:rPr lang="tr-TR" b="1" u="sng" dirty="0" err="1">
                <a:hlinkClick r:id="rId3" tooltip="https://192.168.50.33/api/call/hangup?session=5&amp;reason=normal"/>
              </a:rPr>
              <a:t>https</a:t>
            </a:r>
            <a:r>
              <a:rPr lang="tr-TR" b="1" u="sng" dirty="0">
                <a:hlinkClick r:id="rId3" tooltip="https://192.168.50.33/api/call/hangup?session=5&amp;reason=normal"/>
              </a:rPr>
              <a:t>://192.168.50.33/</a:t>
            </a:r>
            <a:r>
              <a:rPr lang="tr-TR" b="1" u="sng" dirty="0" err="1">
                <a:hlinkClick r:id="rId3" tooltip="https://192.168.50.33/api/call/hangup?session=5&amp;reason=normal"/>
              </a:rPr>
              <a:t>api</a:t>
            </a:r>
            <a:r>
              <a:rPr lang="tr-TR" b="1" u="sng" dirty="0">
                <a:hlinkClick r:id="rId3" tooltip="https://192.168.50.33/api/call/hangup?session=5&amp;reason=normal"/>
              </a:rPr>
              <a:t>/</a:t>
            </a:r>
            <a:r>
              <a:rPr lang="tr-TR" b="1" u="sng" dirty="0" err="1">
                <a:hlinkClick r:id="rId3" tooltip="https://192.168.50.33/api/call/hangup?session=5&amp;reason=normal"/>
              </a:rPr>
              <a:t>call</a:t>
            </a:r>
            <a:r>
              <a:rPr lang="tr-TR" b="1" u="sng" dirty="0">
                <a:hlinkClick r:id="rId3" tooltip="https://192.168.50.33/api/call/hangup?session=5&amp;reason=normal"/>
              </a:rPr>
              <a:t>/</a:t>
            </a:r>
            <a:r>
              <a:rPr lang="tr-TR" b="1" u="sng" dirty="0" err="1">
                <a:hlinkClick r:id="rId3" tooltip="https://192.168.50.33/api/call/hangup?session=5&amp;reason=normal"/>
              </a:rPr>
              <a:t>hangup?session</a:t>
            </a:r>
            <a:r>
              <a:rPr lang="tr-TR" b="1" u="sng" dirty="0">
                <a:hlinkClick r:id="rId3" tooltip="https://192.168.50.33/api/call/hangup?session=5&amp;reason=normal"/>
              </a:rPr>
              <a:t>=</a:t>
            </a:r>
            <a:r>
              <a:rPr lang="tr-TR" b="1" u="sng" dirty="0" err="1">
                <a:hlinkClick r:id="rId3" tooltip="https://192.168.50.33/api/call/hangup?session=5&amp;reason=normal"/>
              </a:rPr>
              <a:t>5&amp;reason</a:t>
            </a:r>
            <a:r>
              <a:rPr lang="tr-TR" b="1" u="sng" dirty="0">
                <a:hlinkClick r:id="rId3" tooltip="https://192.168.50.33/api/call/hangup?session=5&amp;reason=normal"/>
              </a:rPr>
              <a:t>=normal</a:t>
            </a:r>
            <a:r>
              <a:rPr lang="tr-TR" dirty="0"/>
              <a:t/>
            </a:r>
            <a:br>
              <a:rPr lang="tr-TR" dirty="0"/>
            </a:br>
            <a:r>
              <a:rPr lang="tr-TR" dirty="0"/>
              <a:t/>
            </a:r>
            <a:br>
              <a:rPr lang="tr-TR" dirty="0"/>
            </a:br>
            <a:r>
              <a:rPr lang="tr-TR" dirty="0"/>
              <a:t>{</a:t>
            </a:r>
            <a:br>
              <a:rPr lang="tr-TR" dirty="0"/>
            </a:br>
            <a:r>
              <a:rPr lang="tr-TR" dirty="0"/>
              <a:t>  "</a:t>
            </a:r>
            <a:r>
              <a:rPr lang="tr-TR" dirty="0" err="1"/>
              <a:t>success</a:t>
            </a:r>
            <a:r>
              <a:rPr lang="tr-TR" dirty="0"/>
              <a:t>" : </a:t>
            </a:r>
            <a:br>
              <a:rPr lang="tr-TR" dirty="0"/>
            </a:b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28376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804" y="980728"/>
            <a:ext cx="2943225" cy="51530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283968" y="1412776"/>
            <a:ext cx="437607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X-</a:t>
            </a:r>
            <a:r>
              <a:rPr lang="tr-TR" dirty="0" err="1" smtClean="0"/>
              <a:t>Lite</a:t>
            </a:r>
            <a:r>
              <a:rPr lang="tr-TR" dirty="0" smtClean="0"/>
              <a:t> 4.9.2 79048 yazılım versiyonunu </a:t>
            </a:r>
            <a:r>
              <a:rPr lang="tr-TR" dirty="0" err="1" smtClean="0"/>
              <a:t>indirp</a:t>
            </a:r>
            <a:endParaRPr lang="tr-TR" dirty="0" smtClean="0"/>
          </a:p>
          <a:p>
            <a:r>
              <a:rPr lang="tr-TR" dirty="0" smtClean="0"/>
              <a:t>kuruyoruz.</a:t>
            </a:r>
          </a:p>
          <a:p>
            <a:r>
              <a:rPr lang="tr-TR" dirty="0" smtClean="0"/>
              <a:t>Not: bu test edilen versiyondur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30725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758" y="908720"/>
            <a:ext cx="8601075" cy="39338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7544" y="5229200"/>
            <a:ext cx="70846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err="1" smtClean="0"/>
              <a:t>SoftPhone</a:t>
            </a:r>
            <a:r>
              <a:rPr lang="tr-TR" dirty="0" smtClean="0"/>
              <a:t> / </a:t>
            </a:r>
            <a:r>
              <a:rPr lang="tr-TR" dirty="0" err="1" smtClean="0"/>
              <a:t>Preferences</a:t>
            </a:r>
            <a:r>
              <a:rPr lang="tr-TR" dirty="0" smtClean="0"/>
              <a:t> / Video </a:t>
            </a:r>
            <a:r>
              <a:rPr lang="tr-TR" dirty="0" err="1" smtClean="0"/>
              <a:t>Codecs</a:t>
            </a:r>
            <a:r>
              <a:rPr lang="tr-TR" dirty="0" smtClean="0"/>
              <a:t> </a:t>
            </a:r>
            <a:r>
              <a:rPr lang="tr-TR" dirty="0" err="1" smtClean="0"/>
              <a:t>lerde</a:t>
            </a:r>
            <a:r>
              <a:rPr lang="tr-TR" dirty="0" smtClean="0"/>
              <a:t> </a:t>
            </a:r>
            <a:r>
              <a:rPr lang="tr-TR" dirty="0" err="1" smtClean="0"/>
              <a:t>H.263</a:t>
            </a:r>
            <a:r>
              <a:rPr lang="tr-TR" dirty="0" smtClean="0"/>
              <a:t> </a:t>
            </a:r>
            <a:r>
              <a:rPr lang="tr-TR" dirty="0" err="1" smtClean="0"/>
              <a:t>Enabled</a:t>
            </a:r>
            <a:r>
              <a:rPr lang="tr-TR" dirty="0" smtClean="0"/>
              <a:t> olması lazım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7990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975" y="868118"/>
            <a:ext cx="7258050" cy="423269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42975" y="5445224"/>
            <a:ext cx="73201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err="1" smtClean="0"/>
              <a:t>SoftPhone</a:t>
            </a:r>
            <a:r>
              <a:rPr lang="tr-TR" dirty="0" smtClean="0"/>
              <a:t> </a:t>
            </a:r>
            <a:r>
              <a:rPr lang="tr-TR" dirty="0" err="1" smtClean="0"/>
              <a:t>Account</a:t>
            </a:r>
            <a:r>
              <a:rPr lang="tr-TR" dirty="0" smtClean="0"/>
              <a:t> kısmından Domain bölümüne </a:t>
            </a:r>
            <a:r>
              <a:rPr lang="tr-TR" dirty="0" err="1" smtClean="0"/>
              <a:t>Helios</a:t>
            </a:r>
            <a:r>
              <a:rPr lang="tr-TR" dirty="0" smtClean="0"/>
              <a:t> cihazının IP si yazılır</a:t>
            </a:r>
          </a:p>
          <a:p>
            <a:r>
              <a:rPr lang="tr-TR" dirty="0" smtClean="0"/>
              <a:t>ve Domain Proxy kısmındaki tik kaldırılır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69089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915" y="908720"/>
            <a:ext cx="7362825" cy="45148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59632" y="5805264"/>
            <a:ext cx="64183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Port aralığı ekrandaki gibi tanımlanır, </a:t>
            </a:r>
            <a:r>
              <a:rPr lang="tr-TR" dirty="0" err="1" smtClean="0"/>
              <a:t>SoftPhone</a:t>
            </a:r>
            <a:r>
              <a:rPr lang="tr-TR" dirty="0" smtClean="0"/>
              <a:t>/</a:t>
            </a:r>
            <a:r>
              <a:rPr lang="tr-TR" dirty="0" err="1" smtClean="0"/>
              <a:t>Account</a:t>
            </a:r>
            <a:r>
              <a:rPr lang="tr-TR" dirty="0" smtClean="0"/>
              <a:t>/</a:t>
            </a:r>
            <a:r>
              <a:rPr lang="tr-TR" dirty="0" err="1" smtClean="0"/>
              <a:t>Topology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36439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980728"/>
            <a:ext cx="8136904" cy="410978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71600" y="5445224"/>
            <a:ext cx="71495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err="1" smtClean="0"/>
              <a:t>Helios</a:t>
            </a:r>
            <a:r>
              <a:rPr lang="tr-TR" dirty="0" smtClean="0"/>
              <a:t> tarafında ise hızlı arama tuşu </a:t>
            </a:r>
            <a:r>
              <a:rPr lang="tr-TR" dirty="0" err="1" smtClean="0">
                <a:hlinkClick r:id="rId3"/>
              </a:rPr>
              <a:t>sip:numara@ipadres</a:t>
            </a:r>
            <a:r>
              <a:rPr lang="tr-TR" dirty="0" smtClean="0"/>
              <a:t> olarak tanımlanır</a:t>
            </a:r>
          </a:p>
        </p:txBody>
      </p:sp>
    </p:spTree>
    <p:extLst>
      <p:ext uri="{BB962C8B-B14F-4D97-AF65-F5344CB8AC3E}">
        <p14:creationId xmlns:p14="http://schemas.microsoft.com/office/powerpoint/2010/main" val="2766266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836712"/>
            <a:ext cx="7416824" cy="50054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91680" y="6165304"/>
            <a:ext cx="31055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err="1" smtClean="0"/>
              <a:t>kodekler</a:t>
            </a:r>
            <a:r>
              <a:rPr lang="tr-TR" dirty="0" smtClean="0"/>
              <a:t> şu şekilde seçili olmalı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24557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052736"/>
            <a:ext cx="7776864" cy="400934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3568" y="5301208"/>
            <a:ext cx="4292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Microsoft </a:t>
            </a:r>
            <a:r>
              <a:rPr lang="tr-TR" dirty="0" err="1" smtClean="0"/>
              <a:t>VLC</a:t>
            </a:r>
            <a:r>
              <a:rPr lang="tr-TR" dirty="0" smtClean="0"/>
              <a:t> Player le görüntü izlemek için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55644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91680" y="6165304"/>
            <a:ext cx="28575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Open Network </a:t>
            </a:r>
            <a:r>
              <a:rPr lang="tr-TR" dirty="0" err="1" smtClean="0"/>
              <a:t>stream</a:t>
            </a:r>
            <a:r>
              <a:rPr lang="tr-TR" dirty="0" smtClean="0"/>
              <a:t> seçilir</a:t>
            </a:r>
            <a:endParaRPr lang="tr-TR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3037" y="1171575"/>
            <a:ext cx="6257925" cy="451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069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ircom Haz?r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Bircom Haz?r Template.potx</Template>
  <TotalTime>4191</TotalTime>
  <Words>176</Words>
  <Application>Microsoft Office PowerPoint</Application>
  <PresentationFormat>On-screen Show (4:3)</PresentationFormat>
  <Paragraphs>24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맑은 고딕</vt:lpstr>
      <vt:lpstr>Arial</vt:lpstr>
      <vt:lpstr>Calibri</vt:lpstr>
      <vt:lpstr>Bircom Haz?r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Bircom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Serkan ER</dc:creator>
  <cp:lastModifiedBy>ergin boyaci</cp:lastModifiedBy>
  <cp:revision>223</cp:revision>
  <dcterms:created xsi:type="dcterms:W3CDTF">2011-08-11T06:57:34Z</dcterms:created>
  <dcterms:modified xsi:type="dcterms:W3CDTF">2016-03-21T14:55:10Z</dcterms:modified>
</cp:coreProperties>
</file>