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21" r:id="rId3"/>
    <p:sldId id="322" r:id="rId4"/>
    <p:sldId id="323" r:id="rId5"/>
    <p:sldId id="324" r:id="rId6"/>
    <p:sldId id="32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0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Boyacı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Mart 2014 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Röle kontrol etme konutları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2n.cz/images/cms/tech-spec/full/2N_HIP_Verso_basic_module_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91336"/>
            <a:ext cx="4953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smtClean="0">
                <a:latin typeface="+mj-lt"/>
                <a:ea typeface="+mj-ea"/>
                <a:cs typeface="맑은 고딕"/>
              </a:rPr>
              <a:t>Kapı Açıp Kapatmak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67544" y="2420888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Tuş takımlı versiyonlarda tanımlı olan kod tuşlanıp daha sonra yeşil arama butonuna basarak kapı açma rölesi tetiklenebilir, veya konuşma esnasında yine DTMF ile tetiklenebilir.</a:t>
            </a:r>
          </a:p>
          <a:p>
            <a:endParaRPr lang="tr-TR" dirty="0" smtClean="0"/>
          </a:p>
          <a:p>
            <a:r>
              <a:rPr lang="tr-TR" dirty="0" smtClean="0"/>
              <a:t>Tuş takımsız versiyonlarda ise konuşma esnasında tanımlı olan kod tuşlanır.</a:t>
            </a:r>
          </a:p>
          <a:p>
            <a:endParaRPr lang="tr-TR" dirty="0"/>
          </a:p>
          <a:p>
            <a:r>
              <a:rPr lang="tr-TR" dirty="0" smtClean="0"/>
              <a:t>NOT: DTMF İLE KOD TUŞLANDIĞINDA * TUŞUNA DA BASILMASI GEREKR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smtClean="0">
                <a:latin typeface="+mj-lt"/>
                <a:ea typeface="+mj-ea"/>
                <a:cs typeface="맑은 고딕"/>
              </a:rPr>
              <a:t>Kapı Açıp Kapatmak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611560" y="549805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Services/</a:t>
            </a:r>
            <a:r>
              <a:rPr lang="tr-TR" dirty="0" err="1" smtClean="0"/>
              <a:t>Audio</a:t>
            </a:r>
            <a:r>
              <a:rPr lang="tr-TR" dirty="0" smtClean="0"/>
              <a:t>/DTMF </a:t>
            </a:r>
            <a:r>
              <a:rPr lang="tr-TR" dirty="0" err="1" smtClean="0"/>
              <a:t>receiving</a:t>
            </a:r>
            <a:r>
              <a:rPr lang="tr-TR" dirty="0" smtClean="0"/>
              <a:t> bölümünden DTMF algılama </a:t>
            </a:r>
            <a:r>
              <a:rPr lang="tr-TR" dirty="0" err="1" smtClean="0"/>
              <a:t>modu</a:t>
            </a:r>
            <a:r>
              <a:rPr lang="tr-TR" dirty="0" smtClean="0"/>
              <a:t> seçilir</a:t>
            </a:r>
            <a:endParaRPr lang="tr-TR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71" y="1009030"/>
            <a:ext cx="7395803" cy="436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smtClean="0">
                <a:latin typeface="+mj-lt"/>
                <a:ea typeface="+mj-ea"/>
                <a:cs typeface="맑은 고딕"/>
              </a:rPr>
              <a:t>Kapı Açıp Kapatmak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624814" y="520509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Switch1 </a:t>
            </a:r>
            <a:r>
              <a:rPr lang="tr-TR" dirty="0" err="1" smtClean="0"/>
              <a:t>enable</a:t>
            </a:r>
            <a:r>
              <a:rPr lang="tr-TR" dirty="0" smtClean="0"/>
              <a:t> edilir, </a:t>
            </a:r>
            <a:r>
              <a:rPr lang="tr-TR" dirty="0" err="1" smtClean="0"/>
              <a:t>Switchmode</a:t>
            </a:r>
            <a:r>
              <a:rPr lang="tr-TR" dirty="0" smtClean="0"/>
              <a:t> </a:t>
            </a:r>
            <a:r>
              <a:rPr lang="tr-TR" dirty="0" err="1" smtClean="0"/>
              <a:t>monostable</a:t>
            </a:r>
            <a:r>
              <a:rPr lang="tr-TR" dirty="0" smtClean="0"/>
              <a:t> seçilir ve 10 adet kod tanımlanabilir, ve bu kodlar </a:t>
            </a:r>
            <a:r>
              <a:rPr lang="tr-TR" dirty="0" err="1" smtClean="0"/>
              <a:t>Keypad+DTMF</a:t>
            </a:r>
            <a:r>
              <a:rPr lang="tr-TR" dirty="0" smtClean="0"/>
              <a:t> ile </a:t>
            </a:r>
            <a:r>
              <a:rPr lang="tr-TR" dirty="0" err="1" smtClean="0"/>
              <a:t>tuşlanılabilir</a:t>
            </a:r>
            <a:r>
              <a:rPr lang="tr-TR" dirty="0" smtClean="0"/>
              <a:t> olması seçilir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20" y="902677"/>
            <a:ext cx="7135221" cy="428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smtClean="0">
                <a:latin typeface="+mj-lt"/>
                <a:ea typeface="+mj-ea"/>
                <a:cs typeface="맑은 고딕"/>
              </a:rPr>
              <a:t>Kapı Açıp Kapatmak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683568" y="3212976"/>
            <a:ext cx="8005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10 adet kod tanımlamasının yetmediği durumlarda aşağıdaki bir diğer kullanıcı </a:t>
            </a:r>
          </a:p>
          <a:p>
            <a:r>
              <a:rPr lang="tr-TR" dirty="0" smtClean="0"/>
              <a:t>Tanımlama menüsünden kullanıcı başına 4 der adet daha erişim kodu tanımlanabilir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405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smtClean="0">
                <a:latin typeface="+mj-lt"/>
                <a:ea typeface="+mj-ea"/>
                <a:cs typeface="맑은 고딕"/>
              </a:rPr>
              <a:t>Kapı Açıp Kapatmak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05" y="902677"/>
            <a:ext cx="6906589" cy="528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72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4144</TotalTime>
  <Words>130</Words>
  <Application>Microsoft Office PowerPoint</Application>
  <PresentationFormat>Ekran Gösterisi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Calibri</vt:lpstr>
      <vt:lpstr>Bircom Haz?r Template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214</cp:revision>
  <dcterms:created xsi:type="dcterms:W3CDTF">2011-08-11T06:57:34Z</dcterms:created>
  <dcterms:modified xsi:type="dcterms:W3CDTF">2014-03-11T07:52:16Z</dcterms:modified>
</cp:coreProperties>
</file>