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30" r:id="rId11"/>
    <p:sldId id="331" r:id="rId12"/>
    <p:sldId id="329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2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2478991"/>
            <a:ext cx="3454152" cy="1109985"/>
          </a:xfrm>
        </p:spPr>
        <p:txBody>
          <a:bodyPr/>
          <a:lstStyle/>
          <a:p>
            <a:r>
              <a:rPr lang="tr-TR" sz="3600" b="1" dirty="0" err="1" smtClean="0"/>
              <a:t>I</a:t>
            </a:r>
            <a:r>
              <a:rPr lang="tr-TR" sz="3600" b="1" dirty="0" err="1" smtClean="0"/>
              <a:t>ndoor</a:t>
            </a:r>
            <a:r>
              <a:rPr lang="tr-TR" sz="3600" b="1" dirty="0" smtClean="0"/>
              <a:t> &amp; </a:t>
            </a:r>
            <a:r>
              <a:rPr lang="tr-TR" sz="3600" b="1" dirty="0" err="1" smtClean="0"/>
              <a:t>Helios</a:t>
            </a:r>
            <a:r>
              <a:rPr lang="tr-TR" sz="3600" b="1" dirty="0" smtClean="0"/>
              <a:t> </a:t>
            </a:r>
            <a:r>
              <a:rPr lang="tr-TR" sz="3600" b="1" dirty="0"/>
              <a:t>I</a:t>
            </a:r>
            <a:r>
              <a:rPr lang="tr-TR" sz="3600" b="1" dirty="0" smtClean="0"/>
              <a:t>ntegration</a:t>
            </a:r>
            <a:br>
              <a:rPr lang="tr-TR" sz="3600" b="1" dirty="0" smtClean="0"/>
            </a:br>
            <a:r>
              <a:rPr lang="tr-TR" sz="3600" b="1" dirty="0" smtClean="0"/>
              <a:t>Point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Point</a:t>
            </a:r>
            <a:endParaRPr lang="en-US" sz="3600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– Müşteri Deneyimi ve Ürün Geliştirme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</a:t>
            </a:r>
            <a:endParaRPr lang="tr-TR" sz="17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2015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45443"/>
            <a:ext cx="2088232" cy="389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04" y="1578843"/>
            <a:ext cx="3265892" cy="307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Video Yayını etkinleştirme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76" y="908721"/>
            <a:ext cx="772477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Video Yayını etkinleştirme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967137"/>
            <a:ext cx="81057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dairelerdeki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indoortouch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cihazlarının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phonebook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kısmına tanımlanması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028700"/>
            <a:ext cx="79533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cihazının IP ayarları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057775" cy="3152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3349" y="4869160"/>
            <a:ext cx="466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Cihazaın</a:t>
            </a:r>
            <a:r>
              <a:rPr lang="tr-TR" dirty="0" smtClean="0"/>
              <a:t> </a:t>
            </a:r>
            <a:r>
              <a:rPr lang="tr-TR" dirty="0" err="1" smtClean="0"/>
              <a:t>Setting</a:t>
            </a:r>
            <a:r>
              <a:rPr lang="tr-TR" dirty="0" smtClean="0"/>
              <a:t> bölümüne girilir şifresi «2n» </a:t>
            </a:r>
            <a:r>
              <a:rPr lang="tr-TR" dirty="0" err="1" smtClean="0"/>
              <a:t>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61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cihazının IP ayarlarından Network Seçilir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2" y="1251222"/>
            <a:ext cx="7555555" cy="43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cihazının IP ayarlarından Network ve DHCP ON OFF ayarları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39719" cy="49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ayarları bölümü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105298" cy="42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Sip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Proxy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Disable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07969"/>
            <a:ext cx="8077200" cy="454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805264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Kırmızı ile </a:t>
            </a:r>
            <a:r>
              <a:rPr lang="tr-TR" dirty="0" err="1" smtClean="0"/>
              <a:t>şaretli</a:t>
            </a:r>
            <a:r>
              <a:rPr lang="tr-TR" dirty="0" smtClean="0"/>
              <a:t> cep açılır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0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Sip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Proxy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Disable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7580900" cy="45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/ Giriş Kapı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Ekleme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11" y="908720"/>
            <a:ext cx="7381875" cy="4333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517232"/>
            <a:ext cx="655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Kalem işareti seçilerek kapı girişi veya girişlerindeki </a:t>
            </a:r>
            <a:r>
              <a:rPr lang="tr-TR" dirty="0" err="1" smtClean="0"/>
              <a:t>Helios</a:t>
            </a:r>
            <a:r>
              <a:rPr lang="tr-TR" dirty="0" smtClean="0"/>
              <a:t> </a:t>
            </a:r>
            <a:r>
              <a:rPr lang="tr-TR" dirty="0" err="1" smtClean="0"/>
              <a:t>lar</a:t>
            </a:r>
            <a:r>
              <a:rPr lang="tr-TR" dirty="0" smtClean="0"/>
              <a:t> eklenir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26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004048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Cihazlarını İsimlendirme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7"/>
            <a:ext cx="7442795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941168"/>
            <a:ext cx="814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Helios</a:t>
            </a:r>
            <a:r>
              <a:rPr lang="tr-TR" dirty="0" smtClean="0"/>
              <a:t> cihazına bağlanılır ve buradan Web Server bölümündeki Device Name kısmına </a:t>
            </a:r>
          </a:p>
          <a:p>
            <a:r>
              <a:rPr lang="tr-TR" dirty="0" smtClean="0"/>
              <a:t>Cihazın ismi verilir, şekilde olduğu </a:t>
            </a:r>
            <a:r>
              <a:rPr lang="tr-TR" dirty="0" err="1" smtClean="0"/>
              <a:t>BlokA</a:t>
            </a:r>
            <a:r>
              <a:rPr lang="tr-TR" dirty="0" smtClean="0"/>
              <a:t> Giriş2 gibi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/ Giriş Kapı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Ekleme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517232"/>
            <a:ext cx="773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Görülmesi gereken veya gereken </a:t>
            </a:r>
            <a:r>
              <a:rPr lang="tr-TR" dirty="0" err="1" smtClean="0"/>
              <a:t>Helios</a:t>
            </a:r>
            <a:r>
              <a:rPr lang="tr-TR" dirty="0" smtClean="0"/>
              <a:t> </a:t>
            </a:r>
            <a:r>
              <a:rPr lang="tr-TR" dirty="0" err="1" smtClean="0"/>
              <a:t>las</a:t>
            </a:r>
            <a:r>
              <a:rPr lang="tr-TR" dirty="0" smtClean="0"/>
              <a:t> seçilir, DTMF 00* yapılır ve kayıt edilir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0" y="1106764"/>
            <a:ext cx="71437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/ Giriş Kapı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dirty="0" smtClean="0">
                <a:latin typeface="+mj-lt"/>
                <a:ea typeface="+mj-ea"/>
                <a:cs typeface="맑은 고딕"/>
              </a:rPr>
              <a:t>u arama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500187"/>
            <a:ext cx="66484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İndoor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Touch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Telefon / Giriş Kapı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dirty="0">
                <a:latin typeface="+mj-lt"/>
                <a:ea typeface="+mj-ea"/>
                <a:cs typeface="맑은 고딕"/>
              </a:rPr>
              <a:t> </a:t>
            </a:r>
            <a:r>
              <a:rPr lang="tr-TR" dirty="0" smtClean="0">
                <a:latin typeface="+mj-lt"/>
                <a:ea typeface="+mj-ea"/>
                <a:cs typeface="맑은 고딕"/>
              </a:rPr>
              <a:t>da kapı açma ve konuşmayı sonlandırma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136605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787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Görüşme esnasında </a:t>
            </a:r>
            <a:r>
              <a:rPr lang="tr-TR" dirty="0" err="1" smtClean="0"/>
              <a:t>Door</a:t>
            </a:r>
            <a:r>
              <a:rPr lang="tr-TR" dirty="0" smtClean="0"/>
              <a:t> 1 butonu tuşlanarak kapı </a:t>
            </a:r>
            <a:r>
              <a:rPr lang="tr-TR" dirty="0" err="1" smtClean="0"/>
              <a:t>açılıabilir</a:t>
            </a:r>
            <a:r>
              <a:rPr lang="tr-TR" dirty="0" smtClean="0"/>
              <a:t> ve </a:t>
            </a:r>
            <a:r>
              <a:rPr lang="tr-TR" dirty="0" err="1" smtClean="0"/>
              <a:t>Hangup</a:t>
            </a:r>
            <a:r>
              <a:rPr lang="tr-TR" dirty="0" smtClean="0"/>
              <a:t> butonuyla</a:t>
            </a:r>
          </a:p>
          <a:p>
            <a:r>
              <a:rPr lang="tr-TR" dirty="0" smtClean="0"/>
              <a:t>Görüşme sonlandırılır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1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Cihazının Role çıkışlarını ve kilit kodunu ayarlama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587499"/>
            <a:ext cx="857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hangi role çıkışı kapı açmada kullanılacaksa ilgili </a:t>
            </a:r>
            <a:r>
              <a:rPr lang="tr-TR" dirty="0" err="1" smtClean="0"/>
              <a:t>switch</a:t>
            </a:r>
            <a:r>
              <a:rPr lang="tr-TR" dirty="0" smtClean="0"/>
              <a:t> seçilerek yukarıdaki ayarlar</a:t>
            </a:r>
          </a:p>
          <a:p>
            <a:r>
              <a:rPr lang="tr-TR" dirty="0" smtClean="0"/>
              <a:t>yapılır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" y="933715"/>
            <a:ext cx="8640960" cy="46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Keypat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li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modellerde aşağıdaki şekilde ayarlanır</a:t>
            </a:r>
          </a:p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Not:</a:t>
            </a:r>
            <a:r>
              <a:rPr kumimoji="0" lang="tr-TR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 SIP Proxy santral olmayan durumlar için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0197"/>
            <a:ext cx="8280919" cy="50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sip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ayarları menüsü</a:t>
            </a:r>
          </a:p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Not:</a:t>
            </a:r>
            <a:r>
              <a:rPr kumimoji="0" lang="tr-TR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 SIP Proxy santral olmayan durumlar için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980728"/>
            <a:ext cx="7877175" cy="4341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773906"/>
            <a:ext cx="444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Yukarıdaki bölümler seçili olmaması gerekiyor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1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gelen ve giden arama ayarları aşağıdaki şekilde yapılır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" y="1196752"/>
            <a:ext cx="8954856" cy="45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ses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kodeklerinin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ve DTMF transmisyon ayarları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3" y="1052736"/>
            <a:ext cx="8048625" cy="50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Video </a:t>
            </a:r>
            <a:r>
              <a:rPr lang="tr-TR" dirty="0" err="1">
                <a:latin typeface="+mj-lt"/>
                <a:ea typeface="+mj-ea"/>
                <a:cs typeface="맑은 고딕"/>
              </a:rPr>
              <a:t>k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odek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ayarları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18760"/>
            <a:ext cx="7825455" cy="52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827584" y="116242"/>
            <a:ext cx="5688632" cy="79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 smtClean="0">
                <a:latin typeface="+mj-lt"/>
                <a:ea typeface="+mj-ea"/>
                <a:cs typeface="맑은 고딕"/>
              </a:rPr>
              <a:t>Helios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da Video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kodek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payload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</a:t>
            </a:r>
            <a:r>
              <a:rPr lang="tr-TR" noProof="0" dirty="0" err="1" smtClean="0">
                <a:latin typeface="+mj-lt"/>
                <a:ea typeface="+mj-ea"/>
                <a:cs typeface="맑은 고딕"/>
              </a:rPr>
              <a:t>paramtre</a:t>
            </a:r>
            <a:r>
              <a:rPr lang="tr-TR" noProof="0" dirty="0" smtClean="0">
                <a:latin typeface="+mj-lt"/>
                <a:ea typeface="+mj-ea"/>
                <a:cs typeface="맑은 고딕"/>
              </a:rPr>
              <a:t> ayarları</a:t>
            </a:r>
            <a:endParaRPr kumimoji="0" lang="tr-T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908720"/>
            <a:ext cx="813435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5658</TotalTime>
  <Words>269</Words>
  <Application>Microsoft Office PowerPoint</Application>
  <PresentationFormat>On-screen Show (4:3)</PresentationFormat>
  <Paragraphs>38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Calibri</vt:lpstr>
      <vt:lpstr>Bircom Haz?r Template</vt:lpstr>
      <vt:lpstr>Indoor &amp; Helios Integration Point to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341</cp:revision>
  <dcterms:created xsi:type="dcterms:W3CDTF">2011-08-11T06:57:34Z</dcterms:created>
  <dcterms:modified xsi:type="dcterms:W3CDTF">2015-04-03T15:05:57Z</dcterms:modified>
</cp:coreProperties>
</file>