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0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Boyacı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Mart 2014 </a:t>
            </a:r>
            <a:r>
              <a:rPr lang="tr-TR" sz="17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Gmail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tr-TR" sz="17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Accout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Tanımı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2n.cz/images/cms/tech-spec/full/2N_HIP_Verso_basic_module_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91336"/>
            <a:ext cx="4953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Gmail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Accout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480227" cy="306410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467544" y="458112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Gmal</a:t>
            </a:r>
            <a:r>
              <a:rPr lang="tr-TR" dirty="0" smtClean="0"/>
              <a:t> hesabı oluşturulur ve ayarlar dan </a:t>
            </a:r>
            <a:r>
              <a:rPr lang="tr-TR" dirty="0" err="1" smtClean="0"/>
              <a:t>Setting</a:t>
            </a:r>
            <a:r>
              <a:rPr lang="tr-TR" dirty="0" smtClean="0"/>
              <a:t> bölümü seçilir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Gmail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Accout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763406" cy="421924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051720" y="5720805"/>
            <a:ext cx="337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POP ve IMAP ayarları etkinleştirilir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3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Helios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051720" y="5720805"/>
            <a:ext cx="4307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Arayüze</a:t>
            </a:r>
            <a:r>
              <a:rPr lang="tr-TR" dirty="0" smtClean="0"/>
              <a:t> bağlanılır ve Services Bölümü seçilir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84188"/>
            <a:ext cx="6746203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115615" y="5340218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 mail ve SMTP bölümünden Mail sunucu ayarları yapılır, örnek de </a:t>
            </a:r>
            <a:r>
              <a:rPr lang="tr-TR" dirty="0" err="1" smtClean="0"/>
              <a:t>Gmail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bilgileri kullanılmıştır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48" y="901766"/>
            <a:ext cx="7773485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67544" y="5109813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Mode</a:t>
            </a:r>
            <a:r>
              <a:rPr lang="tr-TR" dirty="0" smtClean="0"/>
              <a:t> kısmından cevapsız veya tüm çağrılar seçilebilir, </a:t>
            </a:r>
            <a:r>
              <a:rPr lang="tr-TR" dirty="0" err="1" smtClean="0"/>
              <a:t>sender</a:t>
            </a:r>
            <a:r>
              <a:rPr lang="tr-TR" dirty="0" smtClean="0"/>
              <a:t> gönderici adresidir, </a:t>
            </a:r>
            <a:r>
              <a:rPr lang="tr-TR" dirty="0" err="1" smtClean="0"/>
              <a:t>recipiet</a:t>
            </a:r>
            <a:r>
              <a:rPr lang="tr-TR" dirty="0" smtClean="0"/>
              <a:t> ise bilgilendirilecek kişidir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907790"/>
            <a:ext cx="6264696" cy="416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 txBox="1">
            <a:spLocks/>
          </p:cNvSpPr>
          <p:nvPr/>
        </p:nvSpPr>
        <p:spPr bwMode="auto">
          <a:xfrm>
            <a:off x="251520" y="-27384"/>
            <a:ext cx="8228707" cy="91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dirty="0" err="1" smtClean="0">
                <a:latin typeface="+mj-lt"/>
                <a:ea typeface="+mj-ea"/>
                <a:cs typeface="맑은 고딕"/>
              </a:rPr>
              <a:t>Helios</a:t>
            </a:r>
            <a:r>
              <a:rPr lang="tr-TR" sz="3200" b="1" dirty="0" smtClean="0">
                <a:latin typeface="+mj-lt"/>
                <a:ea typeface="+mj-ea"/>
                <a:cs typeface="맑은 고딕"/>
              </a:rPr>
              <a:t> Tanımları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맑은 고딕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28445" y="5354590"/>
            <a:ext cx="733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Helios</a:t>
            </a:r>
            <a:r>
              <a:rPr lang="tr-TR" dirty="0" smtClean="0"/>
              <a:t> cihazının 1 </a:t>
            </a:r>
            <a:r>
              <a:rPr lang="tr-TR" dirty="0" err="1" smtClean="0"/>
              <a:t>nolu</a:t>
            </a:r>
            <a:r>
              <a:rPr lang="tr-TR" dirty="0" smtClean="0"/>
              <a:t> tuşu mail gönderecek ve umara çevirecek şekilde ayarlanır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49" y="980728"/>
            <a:ext cx="7783011" cy="427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4123</TotalTime>
  <Words>95</Words>
  <Application>Microsoft Office PowerPoint</Application>
  <PresentationFormat>On-screen Show (4:3)</PresentationFormat>
  <Paragraphs>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Calibri</vt:lpstr>
      <vt:lpstr>Bircom Haz?r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Burak Necdet Oranlı</cp:lastModifiedBy>
  <cp:revision>209</cp:revision>
  <dcterms:created xsi:type="dcterms:W3CDTF">2011-08-11T06:57:34Z</dcterms:created>
  <dcterms:modified xsi:type="dcterms:W3CDTF">2014-03-10T11:44:52Z</dcterms:modified>
</cp:coreProperties>
</file>