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321" r:id="rId3"/>
    <p:sldId id="322" r:id="rId4"/>
    <p:sldId id="323" r:id="rId5"/>
    <p:sldId id="324" r:id="rId6"/>
    <p:sldId id="325" r:id="rId7"/>
    <p:sldId id="32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BC74-EF56-FF4A-B10F-E49F55D4423A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96CC0-0AE8-574E-AB44-D0AC8F97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2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05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184A2AC2-3487-0B48-8CAB-499ECB40A478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6"/>
          <p:cNvSpPr txBox="1">
            <a:spLocks/>
          </p:cNvSpPr>
          <p:nvPr/>
        </p:nvSpPr>
        <p:spPr>
          <a:xfrm>
            <a:off x="1433215" y="4941168"/>
            <a:ext cx="6400354" cy="962174"/>
          </a:xfrm>
          <a:prstGeom prst="rect">
            <a:avLst/>
          </a:prstGeom>
        </p:spPr>
        <p:txBody>
          <a:bodyPr lIns="91435" tIns="45718" rIns="91435" bIns="45718"/>
          <a:lstStyle/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Ergin Boyacı</a:t>
            </a:r>
          </a:p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</a:t>
            </a:r>
            <a:r>
              <a:rPr lang="tr-TR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Bircom – Müşteri Deneyimi ve Ürün Geliştirme)</a:t>
            </a:r>
          </a:p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Mart 2014 </a:t>
            </a:r>
            <a:r>
              <a:rPr lang="tr-TR" sz="17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Gmail</a:t>
            </a: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tr-TR" sz="17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Accout</a:t>
            </a: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Tanımı</a:t>
            </a:r>
            <a:endParaRPr lang="tr-TR" sz="51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1026" name="Picture 2" descr="http://www.2n.cz/images/cms/tech-spec/full/2N_HIP_Verso_basic_module_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891336"/>
            <a:ext cx="49530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 txBox="1">
            <a:spLocks/>
          </p:cNvSpPr>
          <p:nvPr/>
        </p:nvSpPr>
        <p:spPr bwMode="auto">
          <a:xfrm>
            <a:off x="251520" y="-27384"/>
            <a:ext cx="8228707" cy="9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1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맑은 고딕"/>
              </a:rPr>
              <a:t>Gmail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맑은 고딕"/>
              </a:rPr>
              <a:t> </a:t>
            </a:r>
            <a:r>
              <a:rPr kumimoji="0" lang="tr-T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맑은 고딕"/>
              </a:rPr>
              <a:t>Accout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맑은 고딕"/>
              </a:rPr>
              <a:t> Tanımı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맑은 고딕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24744"/>
            <a:ext cx="8480227" cy="3064102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467544" y="4581128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Gmal</a:t>
            </a:r>
            <a:r>
              <a:rPr lang="tr-TR" dirty="0" smtClean="0"/>
              <a:t> hesabı oluşturulur ve ayarlar dan </a:t>
            </a:r>
            <a:r>
              <a:rPr lang="tr-TR" dirty="0" err="1" smtClean="0"/>
              <a:t>Setting</a:t>
            </a:r>
            <a:r>
              <a:rPr lang="tr-TR" dirty="0" smtClean="0"/>
              <a:t> bölümü seçilir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 txBox="1">
            <a:spLocks/>
          </p:cNvSpPr>
          <p:nvPr/>
        </p:nvSpPr>
        <p:spPr bwMode="auto">
          <a:xfrm>
            <a:off x="251520" y="-27384"/>
            <a:ext cx="8228707" cy="9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1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맑은 고딕"/>
              </a:rPr>
              <a:t>Gmail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맑은 고딕"/>
              </a:rPr>
              <a:t> </a:t>
            </a:r>
            <a:r>
              <a:rPr kumimoji="0" lang="tr-T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맑은 고딕"/>
              </a:rPr>
              <a:t>Accout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맑은 고딕"/>
              </a:rPr>
              <a:t> Tanımı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맑은 고딕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80728"/>
            <a:ext cx="7763406" cy="4219242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2051720" y="5720805"/>
            <a:ext cx="3378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POP ve IMAP ayarları etkinleştirilir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139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 txBox="1">
            <a:spLocks/>
          </p:cNvSpPr>
          <p:nvPr/>
        </p:nvSpPr>
        <p:spPr bwMode="auto">
          <a:xfrm>
            <a:off x="251520" y="-27384"/>
            <a:ext cx="8228707" cy="9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1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맑은 고딕"/>
              </a:rPr>
              <a:t>Helios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맑은 고딕"/>
              </a:rPr>
              <a:t> Tanımları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맑은 고딕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2051720" y="5720805"/>
            <a:ext cx="4307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Arayüze</a:t>
            </a:r>
            <a:r>
              <a:rPr lang="tr-TR" dirty="0" smtClean="0"/>
              <a:t> bağlanılır ve Services Bölümü seçilir</a:t>
            </a:r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884188"/>
            <a:ext cx="6746203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39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 txBox="1">
            <a:spLocks/>
          </p:cNvSpPr>
          <p:nvPr/>
        </p:nvSpPr>
        <p:spPr bwMode="auto">
          <a:xfrm>
            <a:off x="251520" y="-27384"/>
            <a:ext cx="8228707" cy="9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1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3200" b="1" dirty="0" err="1" smtClean="0">
                <a:latin typeface="+mj-lt"/>
                <a:ea typeface="+mj-ea"/>
                <a:cs typeface="맑은 고딕"/>
              </a:rPr>
              <a:t>Helios</a:t>
            </a:r>
            <a:r>
              <a:rPr lang="tr-TR" sz="3200" b="1" dirty="0" smtClean="0">
                <a:latin typeface="+mj-lt"/>
                <a:ea typeface="+mj-ea"/>
                <a:cs typeface="맑은 고딕"/>
              </a:rPr>
              <a:t> Tanımları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맑은 고딕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115615" y="5340218"/>
            <a:ext cx="7337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E mail ve SMTP bölümünden Mail sunucu ayarları yapılır, örnek de </a:t>
            </a:r>
            <a:r>
              <a:rPr lang="tr-TR" dirty="0" err="1" smtClean="0"/>
              <a:t>Gmail</a:t>
            </a:r>
            <a:r>
              <a:rPr lang="tr-TR" dirty="0" smtClean="0"/>
              <a:t> </a:t>
            </a:r>
            <a:r>
              <a:rPr lang="tr-TR" dirty="0" err="1" smtClean="0"/>
              <a:t>Account</a:t>
            </a:r>
            <a:r>
              <a:rPr lang="tr-TR" dirty="0" smtClean="0"/>
              <a:t> bilgileri kullanılmıştır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48" y="901766"/>
            <a:ext cx="7773485" cy="418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06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 txBox="1">
            <a:spLocks/>
          </p:cNvSpPr>
          <p:nvPr/>
        </p:nvSpPr>
        <p:spPr bwMode="auto">
          <a:xfrm>
            <a:off x="251520" y="-27384"/>
            <a:ext cx="8228707" cy="9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1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3200" b="1" dirty="0" err="1" smtClean="0">
                <a:latin typeface="+mj-lt"/>
                <a:ea typeface="+mj-ea"/>
                <a:cs typeface="맑은 고딕"/>
              </a:rPr>
              <a:t>Helios</a:t>
            </a:r>
            <a:r>
              <a:rPr lang="tr-TR" sz="3200" b="1" dirty="0" smtClean="0">
                <a:latin typeface="+mj-lt"/>
                <a:ea typeface="+mj-ea"/>
                <a:cs typeface="맑은 고딕"/>
              </a:rPr>
              <a:t> Tanımları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맑은 고딕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467544" y="5109813"/>
            <a:ext cx="7337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Mode</a:t>
            </a:r>
            <a:r>
              <a:rPr lang="tr-TR" dirty="0" smtClean="0"/>
              <a:t> kısmından cevapsız veya tüm çağrılar seçilebilir, </a:t>
            </a:r>
            <a:r>
              <a:rPr lang="tr-TR" dirty="0" err="1" smtClean="0"/>
              <a:t>sender</a:t>
            </a:r>
            <a:r>
              <a:rPr lang="tr-TR" dirty="0" smtClean="0"/>
              <a:t> gönderici adresidir, </a:t>
            </a:r>
            <a:r>
              <a:rPr lang="tr-TR" dirty="0" err="1" smtClean="0"/>
              <a:t>recipiet</a:t>
            </a:r>
            <a:r>
              <a:rPr lang="tr-TR" dirty="0" smtClean="0"/>
              <a:t> ise bilgilendirilecek kişidir</a:t>
            </a:r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907790"/>
            <a:ext cx="6264696" cy="4160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09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 txBox="1">
            <a:spLocks/>
          </p:cNvSpPr>
          <p:nvPr/>
        </p:nvSpPr>
        <p:spPr bwMode="auto">
          <a:xfrm>
            <a:off x="251520" y="-27384"/>
            <a:ext cx="8228707" cy="9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1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3200" b="1" dirty="0" err="1" smtClean="0">
                <a:latin typeface="+mj-lt"/>
                <a:ea typeface="+mj-ea"/>
                <a:cs typeface="맑은 고딕"/>
              </a:rPr>
              <a:t>Helios</a:t>
            </a:r>
            <a:r>
              <a:rPr lang="tr-TR" sz="3200" b="1" dirty="0" smtClean="0">
                <a:latin typeface="+mj-lt"/>
                <a:ea typeface="+mj-ea"/>
                <a:cs typeface="맑은 고딕"/>
              </a:rPr>
              <a:t> Tanımları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맑은 고딕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928445" y="5354590"/>
            <a:ext cx="7337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Helios</a:t>
            </a:r>
            <a:r>
              <a:rPr lang="tr-TR" dirty="0" smtClean="0"/>
              <a:t> cihazının 1 </a:t>
            </a:r>
            <a:r>
              <a:rPr lang="tr-TR" dirty="0" err="1" smtClean="0"/>
              <a:t>nolu</a:t>
            </a:r>
            <a:r>
              <a:rPr lang="tr-TR" dirty="0" smtClean="0"/>
              <a:t> tuşu mail gönderecek ve umara çevirecek şekilde ayarlanır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49" y="980728"/>
            <a:ext cx="7783011" cy="427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54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com Haz?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Bircom Haz?r Template.potx</Template>
  <TotalTime>4123</TotalTime>
  <Words>95</Words>
  <Application>Microsoft Office PowerPoint</Application>
  <PresentationFormat>Ekran Gösterisi (4:3)</PresentationFormat>
  <Paragraphs>16</Paragraphs>
  <Slides>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맑은 고딕</vt:lpstr>
      <vt:lpstr>Arial</vt:lpstr>
      <vt:lpstr>Calibri</vt:lpstr>
      <vt:lpstr>Bircom Haz?r Template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Bircom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Serkan ER</dc:creator>
  <cp:lastModifiedBy>Ergin Boyacı [ Bircom ]</cp:lastModifiedBy>
  <cp:revision>209</cp:revision>
  <dcterms:created xsi:type="dcterms:W3CDTF">2011-08-11T06:57:34Z</dcterms:created>
  <dcterms:modified xsi:type="dcterms:W3CDTF">2014-03-10T10:39:48Z</dcterms:modified>
</cp:coreProperties>
</file>